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58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B31CF-125B-4877-8233-9C6916BF658B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582E180-0852-4EB0-9AB6-DD6EA2176C2D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үдерісте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ойлау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эстетикалық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сезім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логикалық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бейнеліліктің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байланыстарының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жолдары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анықталған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И.Э.Унт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А.Ф.Меняев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gm:t>
    </dgm:pt>
    <dgm:pt modelId="{F028D9B1-7704-438C-B68C-6AD6DB243293}" type="parTrans" cxnId="{2388D3C3-D605-4B08-AC06-1C2DE951D07F}">
      <dgm:prSet/>
      <dgm:spPr/>
      <dgm:t>
        <a:bodyPr/>
        <a:lstStyle/>
        <a:p>
          <a:endParaRPr lang="ru-RU"/>
        </a:p>
      </dgm:t>
    </dgm:pt>
    <dgm:pt modelId="{CF32DEFD-657D-4EE0-B135-C074E1FD644A}" type="sibTrans" cxnId="{2388D3C3-D605-4B08-AC06-1C2DE951D07F}">
      <dgm:prSet/>
      <dgm:spPr/>
      <dgm:t>
        <a:bodyPr/>
        <a:lstStyle/>
        <a:p>
          <a:endParaRPr lang="ru-RU"/>
        </a:p>
      </dgm:t>
    </dgm:pt>
    <dgm:pt modelId="{66E05A46-FA9A-422C-9105-DA05554AAB3A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дамытушылық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қызметінде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танымдық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белсенділігін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өздігінен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әрекетімен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шұғылдану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қызығушылығын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қалыптастырудағы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рөлі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зерттелген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А.В.Усова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И.К.Журавлев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В.П.Шуман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С.Л.Алумаэ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gm:t>
    </dgm:pt>
    <dgm:pt modelId="{E057013F-9E58-44AF-A18A-59E0CD180443}" type="parTrans" cxnId="{2DA76337-62EE-45E0-BB3E-F9DAC8011449}">
      <dgm:prSet/>
      <dgm:spPr/>
      <dgm:t>
        <a:bodyPr/>
        <a:lstStyle/>
        <a:p>
          <a:endParaRPr lang="ru-RU"/>
        </a:p>
      </dgm:t>
    </dgm:pt>
    <dgm:pt modelId="{EABEBD10-C414-4EBE-AC79-7B7F6012DC71}" type="sibTrans" cxnId="{2DA76337-62EE-45E0-BB3E-F9DAC8011449}">
      <dgm:prSet/>
      <dgm:spPr/>
      <dgm:t>
        <a:bodyPr/>
        <a:lstStyle/>
        <a:p>
          <a:endParaRPr lang="ru-RU"/>
        </a:p>
      </dgm:t>
    </dgm:pt>
    <dgm:pt modelId="{8FD79F3D-F1E6-4190-8B80-51D63337DE15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теориясы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дамытушылық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ашудың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зор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маңызы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Жалпы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түрлерінің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ішінде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Т.А.Ладыженская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Н.Н.Ушаков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Н.А.Лошкарева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BCEB0AE6-0A1F-4F26-B860-FF1A3261A1B7}" type="parTrans" cxnId="{F2535A43-0AFF-4BDE-873E-71106D5E39BF}">
      <dgm:prSet/>
      <dgm:spPr/>
      <dgm:t>
        <a:bodyPr/>
        <a:lstStyle/>
        <a:p>
          <a:endParaRPr lang="ru-RU"/>
        </a:p>
      </dgm:t>
    </dgm:pt>
    <dgm:pt modelId="{FED84A21-BD65-4D2E-8882-5DC2525B8AB4}" type="sibTrans" cxnId="{F2535A43-0AFF-4BDE-873E-71106D5E39BF}">
      <dgm:prSet/>
      <dgm:spPr/>
      <dgm:t>
        <a:bodyPr/>
        <a:lstStyle/>
        <a:p>
          <a:endParaRPr lang="ru-RU"/>
        </a:p>
      </dgm:t>
    </dgm:pt>
    <dgm:pt modelId="{D6CA9A70-AECA-40D2-8A73-8AE3425FFBEC}">
      <dgm:prSet phldrT="[Текст]" custT="1"/>
      <dgm:spPr/>
      <dgm:t>
        <a:bodyPr/>
        <a:lstStyle/>
        <a:p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Өлшемді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есепті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Н.С.Антонов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И.Я.Лернер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Н.Н.Рахманина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әрекеттері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қаралды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F6FAB2F1-415A-4127-8FF8-9A2B58F1FBEB}" type="parTrans" cxnId="{64E276D8-3A1E-44B8-BC83-46277FF8B2E7}">
      <dgm:prSet/>
      <dgm:spPr/>
      <dgm:t>
        <a:bodyPr/>
        <a:lstStyle/>
        <a:p>
          <a:endParaRPr lang="ru-RU"/>
        </a:p>
      </dgm:t>
    </dgm:pt>
    <dgm:pt modelId="{73C3E38A-782E-4C87-AFD3-ED8D03DBA909}" type="sibTrans" cxnId="{64E276D8-3A1E-44B8-BC83-46277FF8B2E7}">
      <dgm:prSet/>
      <dgm:spPr/>
      <dgm:t>
        <a:bodyPr/>
        <a:lstStyle/>
        <a:p>
          <a:endParaRPr lang="ru-RU"/>
        </a:p>
      </dgm:t>
    </dgm:pt>
    <dgm:pt modelId="{4FEBD09C-E918-473B-8B45-6DD960BF78F8}" type="pres">
      <dgm:prSet presAssocID="{F49B31CF-125B-4877-8233-9C6916BF658B}" presName="Name0" presStyleCnt="0">
        <dgm:presLayoutVars>
          <dgm:chMax val="7"/>
          <dgm:chPref val="7"/>
          <dgm:dir/>
        </dgm:presLayoutVars>
      </dgm:prSet>
      <dgm:spPr/>
    </dgm:pt>
    <dgm:pt modelId="{A739A292-54BA-4727-A607-1B564BE6C3E6}" type="pres">
      <dgm:prSet presAssocID="{F49B31CF-125B-4877-8233-9C6916BF658B}" presName="Name1" presStyleCnt="0"/>
      <dgm:spPr/>
    </dgm:pt>
    <dgm:pt modelId="{19DFF35C-6022-43DD-A530-4B74094BEF32}" type="pres">
      <dgm:prSet presAssocID="{F49B31CF-125B-4877-8233-9C6916BF658B}" presName="cycle" presStyleCnt="0"/>
      <dgm:spPr/>
    </dgm:pt>
    <dgm:pt modelId="{AF0A4BE8-BC2C-4AB0-BF4B-CE28030D90E5}" type="pres">
      <dgm:prSet presAssocID="{F49B31CF-125B-4877-8233-9C6916BF658B}" presName="srcNode" presStyleLbl="node1" presStyleIdx="0" presStyleCnt="4"/>
      <dgm:spPr/>
    </dgm:pt>
    <dgm:pt modelId="{8FD13413-B91B-4370-85B7-B6C1344E210C}" type="pres">
      <dgm:prSet presAssocID="{F49B31CF-125B-4877-8233-9C6916BF658B}" presName="conn" presStyleLbl="parChTrans1D2" presStyleIdx="0" presStyleCnt="1"/>
      <dgm:spPr/>
    </dgm:pt>
    <dgm:pt modelId="{20356355-0CDE-4688-8664-4923B13DFAF2}" type="pres">
      <dgm:prSet presAssocID="{F49B31CF-125B-4877-8233-9C6916BF658B}" presName="extraNode" presStyleLbl="node1" presStyleIdx="0" presStyleCnt="4"/>
      <dgm:spPr/>
    </dgm:pt>
    <dgm:pt modelId="{D4241948-700B-4BE0-BFC6-7FDBC335D2CE}" type="pres">
      <dgm:prSet presAssocID="{F49B31CF-125B-4877-8233-9C6916BF658B}" presName="dstNode" presStyleLbl="node1" presStyleIdx="0" presStyleCnt="4"/>
      <dgm:spPr/>
    </dgm:pt>
    <dgm:pt modelId="{B6831EAF-98D1-40AF-B54A-BCC52EECF791}" type="pres">
      <dgm:prSet presAssocID="{5582E180-0852-4EB0-9AB6-DD6EA2176C2D}" presName="text_1" presStyleLbl="node1" presStyleIdx="0" presStyleCnt="4">
        <dgm:presLayoutVars>
          <dgm:bulletEnabled val="1"/>
        </dgm:presLayoutVars>
      </dgm:prSet>
      <dgm:spPr/>
    </dgm:pt>
    <dgm:pt modelId="{2F565482-4FDF-43AF-B4BD-8F33B9316866}" type="pres">
      <dgm:prSet presAssocID="{5582E180-0852-4EB0-9AB6-DD6EA2176C2D}" presName="accent_1" presStyleCnt="0"/>
      <dgm:spPr/>
    </dgm:pt>
    <dgm:pt modelId="{BAF2C451-D1F8-42B5-99A3-D0E3461DDC88}" type="pres">
      <dgm:prSet presAssocID="{5582E180-0852-4EB0-9AB6-DD6EA2176C2D}" presName="accentRepeatNode" presStyleLbl="solidFgAcc1" presStyleIdx="0" presStyleCnt="4"/>
      <dgm:spPr/>
    </dgm:pt>
    <dgm:pt modelId="{BE987E72-DBB6-4EC4-B990-7F6687C258F7}" type="pres">
      <dgm:prSet presAssocID="{66E05A46-FA9A-422C-9105-DA05554AAB3A}" presName="text_2" presStyleLbl="node1" presStyleIdx="1" presStyleCnt="4" custScaleY="134257">
        <dgm:presLayoutVars>
          <dgm:bulletEnabled val="1"/>
        </dgm:presLayoutVars>
      </dgm:prSet>
      <dgm:spPr/>
    </dgm:pt>
    <dgm:pt modelId="{11B820D5-2CE1-45AA-9B9E-CEA34B8FD00E}" type="pres">
      <dgm:prSet presAssocID="{66E05A46-FA9A-422C-9105-DA05554AAB3A}" presName="accent_2" presStyleCnt="0"/>
      <dgm:spPr/>
    </dgm:pt>
    <dgm:pt modelId="{F276E7EE-D198-49B3-8226-1057753BDB48}" type="pres">
      <dgm:prSet presAssocID="{66E05A46-FA9A-422C-9105-DA05554AAB3A}" presName="accentRepeatNode" presStyleLbl="solidFgAcc1" presStyleIdx="1" presStyleCnt="4"/>
      <dgm:spPr/>
    </dgm:pt>
    <dgm:pt modelId="{732DF489-D6E6-456F-8258-F60D2520DFD6}" type="pres">
      <dgm:prSet presAssocID="{8FD79F3D-F1E6-4190-8B80-51D63337DE15}" presName="text_3" presStyleLbl="node1" presStyleIdx="2" presStyleCnt="4">
        <dgm:presLayoutVars>
          <dgm:bulletEnabled val="1"/>
        </dgm:presLayoutVars>
      </dgm:prSet>
      <dgm:spPr/>
    </dgm:pt>
    <dgm:pt modelId="{743D6455-2F73-4071-AA9F-FAF912F1DF44}" type="pres">
      <dgm:prSet presAssocID="{8FD79F3D-F1E6-4190-8B80-51D63337DE15}" presName="accent_3" presStyleCnt="0"/>
      <dgm:spPr/>
    </dgm:pt>
    <dgm:pt modelId="{B7BD59D7-A241-4AED-9367-2A57DC5AEB58}" type="pres">
      <dgm:prSet presAssocID="{8FD79F3D-F1E6-4190-8B80-51D63337DE15}" presName="accentRepeatNode" presStyleLbl="solidFgAcc1" presStyleIdx="2" presStyleCnt="4"/>
      <dgm:spPr/>
    </dgm:pt>
    <dgm:pt modelId="{C911B421-AE52-4760-BE3E-E1311EB044DC}" type="pres">
      <dgm:prSet presAssocID="{D6CA9A70-AECA-40D2-8A73-8AE3425FFBEC}" presName="text_4" presStyleLbl="node1" presStyleIdx="3" presStyleCnt="4">
        <dgm:presLayoutVars>
          <dgm:bulletEnabled val="1"/>
        </dgm:presLayoutVars>
      </dgm:prSet>
      <dgm:spPr/>
    </dgm:pt>
    <dgm:pt modelId="{5DCC3C83-0536-482C-993F-C01B94F7679A}" type="pres">
      <dgm:prSet presAssocID="{D6CA9A70-AECA-40D2-8A73-8AE3425FFBEC}" presName="accent_4" presStyleCnt="0"/>
      <dgm:spPr/>
    </dgm:pt>
    <dgm:pt modelId="{0AF11333-40F3-46AA-B745-ED8C96C1D8EA}" type="pres">
      <dgm:prSet presAssocID="{D6CA9A70-AECA-40D2-8A73-8AE3425FFBEC}" presName="accentRepeatNode" presStyleLbl="solidFgAcc1" presStyleIdx="3" presStyleCnt="4"/>
      <dgm:spPr/>
    </dgm:pt>
  </dgm:ptLst>
  <dgm:cxnLst>
    <dgm:cxn modelId="{E42AD111-1ABB-402C-833D-4A718B38D853}" type="presOf" srcId="{66E05A46-FA9A-422C-9105-DA05554AAB3A}" destId="{BE987E72-DBB6-4EC4-B990-7F6687C258F7}" srcOrd="0" destOrd="0" presId="urn:microsoft.com/office/officeart/2008/layout/VerticalCurvedList"/>
    <dgm:cxn modelId="{829D3332-FC56-4C16-8D2F-8EA56091209A}" type="presOf" srcId="{D6CA9A70-AECA-40D2-8A73-8AE3425FFBEC}" destId="{C911B421-AE52-4760-BE3E-E1311EB044DC}" srcOrd="0" destOrd="0" presId="urn:microsoft.com/office/officeart/2008/layout/VerticalCurvedList"/>
    <dgm:cxn modelId="{2DA76337-62EE-45E0-BB3E-F9DAC8011449}" srcId="{F49B31CF-125B-4877-8233-9C6916BF658B}" destId="{66E05A46-FA9A-422C-9105-DA05554AAB3A}" srcOrd="1" destOrd="0" parTransId="{E057013F-9E58-44AF-A18A-59E0CD180443}" sibTransId="{EABEBD10-C414-4EBE-AC79-7B7F6012DC71}"/>
    <dgm:cxn modelId="{F2535A43-0AFF-4BDE-873E-71106D5E39BF}" srcId="{F49B31CF-125B-4877-8233-9C6916BF658B}" destId="{8FD79F3D-F1E6-4190-8B80-51D63337DE15}" srcOrd="2" destOrd="0" parTransId="{BCEB0AE6-0A1F-4F26-B860-FF1A3261A1B7}" sibTransId="{FED84A21-BD65-4D2E-8882-5DC2525B8AB4}"/>
    <dgm:cxn modelId="{0B74C77C-6D6E-463B-AF2E-3D37D7C21C27}" type="presOf" srcId="{8FD79F3D-F1E6-4190-8B80-51D63337DE15}" destId="{732DF489-D6E6-456F-8258-F60D2520DFD6}" srcOrd="0" destOrd="0" presId="urn:microsoft.com/office/officeart/2008/layout/VerticalCurvedList"/>
    <dgm:cxn modelId="{1B8371A8-FA54-4EF8-B98D-EB6DC3A7A4BF}" type="presOf" srcId="{F49B31CF-125B-4877-8233-9C6916BF658B}" destId="{4FEBD09C-E918-473B-8B45-6DD960BF78F8}" srcOrd="0" destOrd="0" presId="urn:microsoft.com/office/officeart/2008/layout/VerticalCurvedList"/>
    <dgm:cxn modelId="{2388D3C3-D605-4B08-AC06-1C2DE951D07F}" srcId="{F49B31CF-125B-4877-8233-9C6916BF658B}" destId="{5582E180-0852-4EB0-9AB6-DD6EA2176C2D}" srcOrd="0" destOrd="0" parTransId="{F028D9B1-7704-438C-B68C-6AD6DB243293}" sibTransId="{CF32DEFD-657D-4EE0-B135-C074E1FD644A}"/>
    <dgm:cxn modelId="{64E276D8-3A1E-44B8-BC83-46277FF8B2E7}" srcId="{F49B31CF-125B-4877-8233-9C6916BF658B}" destId="{D6CA9A70-AECA-40D2-8A73-8AE3425FFBEC}" srcOrd="3" destOrd="0" parTransId="{F6FAB2F1-415A-4127-8FF8-9A2B58F1FBEB}" sibTransId="{73C3E38A-782E-4C87-AFD3-ED8D03DBA909}"/>
    <dgm:cxn modelId="{837817DF-9297-4BCA-91BB-D3F457430DFA}" type="presOf" srcId="{5582E180-0852-4EB0-9AB6-DD6EA2176C2D}" destId="{B6831EAF-98D1-40AF-B54A-BCC52EECF791}" srcOrd="0" destOrd="0" presId="urn:microsoft.com/office/officeart/2008/layout/VerticalCurvedList"/>
    <dgm:cxn modelId="{0AC540F3-4456-489F-A729-6EAA25C1F1DF}" type="presOf" srcId="{CF32DEFD-657D-4EE0-B135-C074E1FD644A}" destId="{8FD13413-B91B-4370-85B7-B6C1344E210C}" srcOrd="0" destOrd="0" presId="urn:microsoft.com/office/officeart/2008/layout/VerticalCurvedList"/>
    <dgm:cxn modelId="{6BF26EF0-E091-40F4-81EF-2FF0A0BDD331}" type="presParOf" srcId="{4FEBD09C-E918-473B-8B45-6DD960BF78F8}" destId="{A739A292-54BA-4727-A607-1B564BE6C3E6}" srcOrd="0" destOrd="0" presId="urn:microsoft.com/office/officeart/2008/layout/VerticalCurvedList"/>
    <dgm:cxn modelId="{983FEE32-0CA8-4294-8B6D-D2715EB092F3}" type="presParOf" srcId="{A739A292-54BA-4727-A607-1B564BE6C3E6}" destId="{19DFF35C-6022-43DD-A530-4B74094BEF32}" srcOrd="0" destOrd="0" presId="urn:microsoft.com/office/officeart/2008/layout/VerticalCurvedList"/>
    <dgm:cxn modelId="{9118D6A9-7B88-4B82-BE8C-C7193F29B0EE}" type="presParOf" srcId="{19DFF35C-6022-43DD-A530-4B74094BEF32}" destId="{AF0A4BE8-BC2C-4AB0-BF4B-CE28030D90E5}" srcOrd="0" destOrd="0" presId="urn:microsoft.com/office/officeart/2008/layout/VerticalCurvedList"/>
    <dgm:cxn modelId="{CAD9BF74-F29B-4247-ACFF-3AE6700788AB}" type="presParOf" srcId="{19DFF35C-6022-43DD-A530-4B74094BEF32}" destId="{8FD13413-B91B-4370-85B7-B6C1344E210C}" srcOrd="1" destOrd="0" presId="urn:microsoft.com/office/officeart/2008/layout/VerticalCurvedList"/>
    <dgm:cxn modelId="{BAE40113-5F83-4FEE-980A-F61CEDB0688E}" type="presParOf" srcId="{19DFF35C-6022-43DD-A530-4B74094BEF32}" destId="{20356355-0CDE-4688-8664-4923B13DFAF2}" srcOrd="2" destOrd="0" presId="urn:microsoft.com/office/officeart/2008/layout/VerticalCurvedList"/>
    <dgm:cxn modelId="{94E81847-9ADF-45E5-8267-8C002ACDCBB5}" type="presParOf" srcId="{19DFF35C-6022-43DD-A530-4B74094BEF32}" destId="{D4241948-700B-4BE0-BFC6-7FDBC335D2CE}" srcOrd="3" destOrd="0" presId="urn:microsoft.com/office/officeart/2008/layout/VerticalCurvedList"/>
    <dgm:cxn modelId="{AAF81F13-482E-47D4-AC6C-E8D8E4D17152}" type="presParOf" srcId="{A739A292-54BA-4727-A607-1B564BE6C3E6}" destId="{B6831EAF-98D1-40AF-B54A-BCC52EECF791}" srcOrd="1" destOrd="0" presId="urn:microsoft.com/office/officeart/2008/layout/VerticalCurvedList"/>
    <dgm:cxn modelId="{DE3015D2-FF33-48AB-990F-6FDD01900F3C}" type="presParOf" srcId="{A739A292-54BA-4727-A607-1B564BE6C3E6}" destId="{2F565482-4FDF-43AF-B4BD-8F33B9316866}" srcOrd="2" destOrd="0" presId="urn:microsoft.com/office/officeart/2008/layout/VerticalCurvedList"/>
    <dgm:cxn modelId="{963CF4E9-E2A0-418F-AF09-2EDD1BDE80B7}" type="presParOf" srcId="{2F565482-4FDF-43AF-B4BD-8F33B9316866}" destId="{BAF2C451-D1F8-42B5-99A3-D0E3461DDC88}" srcOrd="0" destOrd="0" presId="urn:microsoft.com/office/officeart/2008/layout/VerticalCurvedList"/>
    <dgm:cxn modelId="{04A35793-3F28-46FE-9C3D-8C43815E0955}" type="presParOf" srcId="{A739A292-54BA-4727-A607-1B564BE6C3E6}" destId="{BE987E72-DBB6-4EC4-B990-7F6687C258F7}" srcOrd="3" destOrd="0" presId="urn:microsoft.com/office/officeart/2008/layout/VerticalCurvedList"/>
    <dgm:cxn modelId="{96463621-7AF1-4FF4-91CD-D8043510FDD1}" type="presParOf" srcId="{A739A292-54BA-4727-A607-1B564BE6C3E6}" destId="{11B820D5-2CE1-45AA-9B9E-CEA34B8FD00E}" srcOrd="4" destOrd="0" presId="urn:microsoft.com/office/officeart/2008/layout/VerticalCurvedList"/>
    <dgm:cxn modelId="{040CA0FC-697B-4221-BB9B-D863083296BD}" type="presParOf" srcId="{11B820D5-2CE1-45AA-9B9E-CEA34B8FD00E}" destId="{F276E7EE-D198-49B3-8226-1057753BDB48}" srcOrd="0" destOrd="0" presId="urn:microsoft.com/office/officeart/2008/layout/VerticalCurvedList"/>
    <dgm:cxn modelId="{6A0D27BA-0DD7-48DA-B5AF-34F0E219BDFE}" type="presParOf" srcId="{A739A292-54BA-4727-A607-1B564BE6C3E6}" destId="{732DF489-D6E6-456F-8258-F60D2520DFD6}" srcOrd="5" destOrd="0" presId="urn:microsoft.com/office/officeart/2008/layout/VerticalCurvedList"/>
    <dgm:cxn modelId="{C22C319D-3191-4FAD-9612-C6621931784A}" type="presParOf" srcId="{A739A292-54BA-4727-A607-1B564BE6C3E6}" destId="{743D6455-2F73-4071-AA9F-FAF912F1DF44}" srcOrd="6" destOrd="0" presId="urn:microsoft.com/office/officeart/2008/layout/VerticalCurvedList"/>
    <dgm:cxn modelId="{6BC072DE-3691-4F22-A2CB-16E5CC12B91F}" type="presParOf" srcId="{743D6455-2F73-4071-AA9F-FAF912F1DF44}" destId="{B7BD59D7-A241-4AED-9367-2A57DC5AEB58}" srcOrd="0" destOrd="0" presId="urn:microsoft.com/office/officeart/2008/layout/VerticalCurvedList"/>
    <dgm:cxn modelId="{A161EF7E-B509-476A-B5FB-91E1F46EE03C}" type="presParOf" srcId="{A739A292-54BA-4727-A607-1B564BE6C3E6}" destId="{C911B421-AE52-4760-BE3E-E1311EB044DC}" srcOrd="7" destOrd="0" presId="urn:microsoft.com/office/officeart/2008/layout/VerticalCurvedList"/>
    <dgm:cxn modelId="{211AFA53-9ADF-4B84-8EB9-E2C2B7C60F86}" type="presParOf" srcId="{A739A292-54BA-4727-A607-1B564BE6C3E6}" destId="{5DCC3C83-0536-482C-993F-C01B94F7679A}" srcOrd="8" destOrd="0" presId="urn:microsoft.com/office/officeart/2008/layout/VerticalCurvedList"/>
    <dgm:cxn modelId="{BD5E06B9-65D8-4C1F-BE77-E07AB86AB7E4}" type="presParOf" srcId="{5DCC3C83-0536-482C-993F-C01B94F7679A}" destId="{0AF11333-40F3-46AA-B745-ED8C96C1D8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11DF7-6018-4784-868F-F6A8276D76E9}" type="doc">
      <dgm:prSet loTypeId="urn:microsoft.com/office/officeart/2005/8/layout/chart3" loCatId="relationship" qsTypeId="urn:microsoft.com/office/officeart/2005/8/quickstyle/simple1" qsCatId="simple" csTypeId="urn:microsoft.com/office/officeart/2005/8/colors/accent2_1" csCatId="accent2" phldr="1"/>
      <dgm:spPr/>
    </dgm:pt>
    <dgm:pt modelId="{A568D623-FCBB-4CD1-ABF3-5B2BDE64248D}">
      <dgm:prSet phldrT="[Текст]" custT="1"/>
      <dgm:spPr/>
      <dgm:t>
        <a:bodyPr/>
        <a:lstStyle/>
        <a:p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әсерімен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сапа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өзгеретін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F58BC2-7445-416F-85EF-15D5B6A12565}" type="parTrans" cxnId="{1E68D47A-1404-4CCF-8CCD-F77C2B4FD811}">
      <dgm:prSet/>
      <dgm:spPr/>
      <dgm:t>
        <a:bodyPr/>
        <a:lstStyle/>
        <a:p>
          <a:endParaRPr lang="ru-RU"/>
        </a:p>
      </dgm:t>
    </dgm:pt>
    <dgm:pt modelId="{A3A03879-EAEA-4FF6-92B1-D66E27028383}" type="sibTrans" cxnId="{1E68D47A-1404-4CCF-8CCD-F77C2B4FD811}">
      <dgm:prSet/>
      <dgm:spPr/>
      <dgm:t>
        <a:bodyPr/>
        <a:lstStyle/>
        <a:p>
          <a:endParaRPr lang="ru-RU"/>
        </a:p>
      </dgm:t>
    </dgm:pt>
    <dgm:pt modelId="{F9AE310E-18AF-4E18-9F61-C105BC46FC3C}">
      <dgm:prSet phldrT="[Текст]" custT="1"/>
      <dgm:spPr/>
      <dgm:t>
        <a:bodyPr/>
        <a:lstStyle/>
        <a:p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жүзеге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асыратын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оқу-танымдылық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қызметте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ерекше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қасиетке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болатын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дағдылар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E0E66-AB26-4441-864B-DC0F34FA961B}" type="parTrans" cxnId="{C7C71057-A3E0-4CC6-AA48-07D050018E46}">
      <dgm:prSet/>
      <dgm:spPr/>
      <dgm:t>
        <a:bodyPr/>
        <a:lstStyle/>
        <a:p>
          <a:endParaRPr lang="ru-RU"/>
        </a:p>
      </dgm:t>
    </dgm:pt>
    <dgm:pt modelId="{95CFA790-502B-48F8-B034-806B461CB51C}" type="sibTrans" cxnId="{C7C71057-A3E0-4CC6-AA48-07D050018E46}">
      <dgm:prSet/>
      <dgm:spPr/>
      <dgm:t>
        <a:bodyPr/>
        <a:lstStyle/>
        <a:p>
          <a:endParaRPr lang="ru-RU"/>
        </a:p>
      </dgm:t>
    </dgm:pt>
    <dgm:pt modelId="{DBD02F9D-E320-4D9E-BF33-7B5295129785}">
      <dgm:prSet phldrT="[Текст]" custT="1"/>
      <dgm:spPr/>
      <dgm:t>
        <a:bodyPr/>
        <a:lstStyle/>
        <a:p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түрлі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пәндер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білімдерінің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үдерісінде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қалыптасатын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оқу-танымдық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қатынастар</a:t>
          </a:r>
          <a:r>
            <a:rPr lang="ru-RU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4BC7EC-9E00-4688-836A-7772740D2416}" type="parTrans" cxnId="{8921CEFC-BBD7-4019-95E4-F0AD52812232}">
      <dgm:prSet/>
      <dgm:spPr/>
      <dgm:t>
        <a:bodyPr/>
        <a:lstStyle/>
        <a:p>
          <a:endParaRPr lang="ru-RU"/>
        </a:p>
      </dgm:t>
    </dgm:pt>
    <dgm:pt modelId="{CA8FE9F7-6034-4B17-AEEC-ABDC61918369}" type="sibTrans" cxnId="{8921CEFC-BBD7-4019-95E4-F0AD52812232}">
      <dgm:prSet/>
      <dgm:spPr/>
      <dgm:t>
        <a:bodyPr/>
        <a:lstStyle/>
        <a:p>
          <a:endParaRPr lang="ru-RU"/>
        </a:p>
      </dgm:t>
    </dgm:pt>
    <dgm:pt modelId="{EC924319-1898-40C6-89D8-8A067B60B0AB}" type="pres">
      <dgm:prSet presAssocID="{8AB11DF7-6018-4784-868F-F6A8276D76E9}" presName="compositeShape" presStyleCnt="0">
        <dgm:presLayoutVars>
          <dgm:chMax val="7"/>
          <dgm:dir/>
          <dgm:resizeHandles val="exact"/>
        </dgm:presLayoutVars>
      </dgm:prSet>
      <dgm:spPr/>
    </dgm:pt>
    <dgm:pt modelId="{A2DB2B37-3CA7-460D-ACE3-BC580987DC0F}" type="pres">
      <dgm:prSet presAssocID="{8AB11DF7-6018-4784-868F-F6A8276D76E9}" presName="wedge1" presStyleLbl="node1" presStyleIdx="0" presStyleCnt="3" custScaleX="147958" custScaleY="134727"/>
      <dgm:spPr/>
    </dgm:pt>
    <dgm:pt modelId="{6DB3AF44-BBBE-404C-A674-C5D473B160D5}" type="pres">
      <dgm:prSet presAssocID="{8AB11DF7-6018-4784-868F-F6A8276D76E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A335618-C20C-4F55-A096-1AC7475E4387}" type="pres">
      <dgm:prSet presAssocID="{8AB11DF7-6018-4784-868F-F6A8276D76E9}" presName="wedge2" presStyleLbl="node1" presStyleIdx="1" presStyleCnt="3" custScaleX="147958" custScaleY="134727"/>
      <dgm:spPr/>
    </dgm:pt>
    <dgm:pt modelId="{75930A6B-880F-4917-BD90-2FE1832BC348}" type="pres">
      <dgm:prSet presAssocID="{8AB11DF7-6018-4784-868F-F6A8276D76E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A086AB6-2247-41F8-9C6C-CD811C53F4F2}" type="pres">
      <dgm:prSet presAssocID="{8AB11DF7-6018-4784-868F-F6A8276D76E9}" presName="wedge3" presStyleLbl="node1" presStyleIdx="2" presStyleCnt="3" custScaleX="147958" custScaleY="134727"/>
      <dgm:spPr/>
    </dgm:pt>
    <dgm:pt modelId="{AF5F4089-1B52-4B90-B3B4-552AEE03DC06}" type="pres">
      <dgm:prSet presAssocID="{8AB11DF7-6018-4784-868F-F6A8276D76E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624C801-92D9-4785-BE0D-89A34432608C}" type="presOf" srcId="{A568D623-FCBB-4CD1-ABF3-5B2BDE64248D}" destId="{6DB3AF44-BBBE-404C-A674-C5D473B160D5}" srcOrd="1" destOrd="0" presId="urn:microsoft.com/office/officeart/2005/8/layout/chart3"/>
    <dgm:cxn modelId="{5A18C204-4A13-4319-95E1-0BB5ACB3A699}" type="presOf" srcId="{F9AE310E-18AF-4E18-9F61-C105BC46FC3C}" destId="{75930A6B-880F-4917-BD90-2FE1832BC348}" srcOrd="1" destOrd="0" presId="urn:microsoft.com/office/officeart/2005/8/layout/chart3"/>
    <dgm:cxn modelId="{8B353562-C847-410A-A3A7-0D270CA96D18}" type="presOf" srcId="{8AB11DF7-6018-4784-868F-F6A8276D76E9}" destId="{EC924319-1898-40C6-89D8-8A067B60B0AB}" srcOrd="0" destOrd="0" presId="urn:microsoft.com/office/officeart/2005/8/layout/chart3"/>
    <dgm:cxn modelId="{B9D90E56-7738-41C7-BBF1-4EEE801A8D85}" type="presOf" srcId="{DBD02F9D-E320-4D9E-BF33-7B5295129785}" destId="{AF5F4089-1B52-4B90-B3B4-552AEE03DC06}" srcOrd="1" destOrd="0" presId="urn:microsoft.com/office/officeart/2005/8/layout/chart3"/>
    <dgm:cxn modelId="{C7C71057-A3E0-4CC6-AA48-07D050018E46}" srcId="{8AB11DF7-6018-4784-868F-F6A8276D76E9}" destId="{F9AE310E-18AF-4E18-9F61-C105BC46FC3C}" srcOrd="1" destOrd="0" parTransId="{C3BE0E66-AB26-4441-864B-DC0F34FA961B}" sibTransId="{95CFA790-502B-48F8-B034-806B461CB51C}"/>
    <dgm:cxn modelId="{1E68D47A-1404-4CCF-8CCD-F77C2B4FD811}" srcId="{8AB11DF7-6018-4784-868F-F6A8276D76E9}" destId="{A568D623-FCBB-4CD1-ABF3-5B2BDE64248D}" srcOrd="0" destOrd="0" parTransId="{50F58BC2-7445-416F-85EF-15D5B6A12565}" sibTransId="{A3A03879-EAEA-4FF6-92B1-D66E27028383}"/>
    <dgm:cxn modelId="{A01981B1-59E6-404A-88B8-9B924A1A1DF9}" type="presOf" srcId="{A568D623-FCBB-4CD1-ABF3-5B2BDE64248D}" destId="{A2DB2B37-3CA7-460D-ACE3-BC580987DC0F}" srcOrd="0" destOrd="0" presId="urn:microsoft.com/office/officeart/2005/8/layout/chart3"/>
    <dgm:cxn modelId="{6B5AA7D3-E3BC-4CAF-8002-7BA521A53FC5}" type="presOf" srcId="{F9AE310E-18AF-4E18-9F61-C105BC46FC3C}" destId="{FA335618-C20C-4F55-A096-1AC7475E4387}" srcOrd="0" destOrd="0" presId="urn:microsoft.com/office/officeart/2005/8/layout/chart3"/>
    <dgm:cxn modelId="{131D80E6-C0DD-443C-B864-EF7CE6E59ECD}" type="presOf" srcId="{DBD02F9D-E320-4D9E-BF33-7B5295129785}" destId="{EA086AB6-2247-41F8-9C6C-CD811C53F4F2}" srcOrd="0" destOrd="0" presId="urn:microsoft.com/office/officeart/2005/8/layout/chart3"/>
    <dgm:cxn modelId="{8921CEFC-BBD7-4019-95E4-F0AD52812232}" srcId="{8AB11DF7-6018-4784-868F-F6A8276D76E9}" destId="{DBD02F9D-E320-4D9E-BF33-7B5295129785}" srcOrd="2" destOrd="0" parTransId="{2D4BC7EC-9E00-4688-836A-7772740D2416}" sibTransId="{CA8FE9F7-6034-4B17-AEEC-ABDC61918369}"/>
    <dgm:cxn modelId="{8FBE7477-180A-41F7-B91B-D800DDDD0FE0}" type="presParOf" srcId="{EC924319-1898-40C6-89D8-8A067B60B0AB}" destId="{A2DB2B37-3CA7-460D-ACE3-BC580987DC0F}" srcOrd="0" destOrd="0" presId="urn:microsoft.com/office/officeart/2005/8/layout/chart3"/>
    <dgm:cxn modelId="{E875B4BB-41AF-4EAD-82DD-BFA57C741354}" type="presParOf" srcId="{EC924319-1898-40C6-89D8-8A067B60B0AB}" destId="{6DB3AF44-BBBE-404C-A674-C5D473B160D5}" srcOrd="1" destOrd="0" presId="urn:microsoft.com/office/officeart/2005/8/layout/chart3"/>
    <dgm:cxn modelId="{33FC1C67-EF79-44D1-BB5B-4F66F31909BD}" type="presParOf" srcId="{EC924319-1898-40C6-89D8-8A067B60B0AB}" destId="{FA335618-C20C-4F55-A096-1AC7475E4387}" srcOrd="2" destOrd="0" presId="urn:microsoft.com/office/officeart/2005/8/layout/chart3"/>
    <dgm:cxn modelId="{5C592788-1432-4BE5-AEB5-581B6D2419C2}" type="presParOf" srcId="{EC924319-1898-40C6-89D8-8A067B60B0AB}" destId="{75930A6B-880F-4917-BD90-2FE1832BC348}" srcOrd="3" destOrd="0" presId="urn:microsoft.com/office/officeart/2005/8/layout/chart3"/>
    <dgm:cxn modelId="{99F26401-D604-4F74-9D3B-A7D12DCBE305}" type="presParOf" srcId="{EC924319-1898-40C6-89D8-8A067B60B0AB}" destId="{EA086AB6-2247-41F8-9C6C-CD811C53F4F2}" srcOrd="4" destOrd="0" presId="urn:microsoft.com/office/officeart/2005/8/layout/chart3"/>
    <dgm:cxn modelId="{E7AC5864-A1F6-40C3-B81B-5DE9D164C740}" type="presParOf" srcId="{EC924319-1898-40C6-89D8-8A067B60B0AB}" destId="{AF5F4089-1B52-4B90-B3B4-552AEE03DC0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D96D8F-7982-49CF-809F-35C09542B66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2C603DE-AED5-4B6D-9A15-55385FFE6567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Синтездер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C67DE4-3E6C-4ADB-819B-F71460055542}" type="parTrans" cxnId="{D717F193-CFE2-4062-8FF5-0BD2F2164509}">
      <dgm:prSet/>
      <dgm:spPr/>
      <dgm:t>
        <a:bodyPr/>
        <a:lstStyle/>
        <a:p>
          <a:endParaRPr lang="ru-RU"/>
        </a:p>
      </dgm:t>
    </dgm:pt>
    <dgm:pt modelId="{C91B1313-D22C-4879-A690-A8C570E070F1}" type="sibTrans" cxnId="{D717F193-CFE2-4062-8FF5-0BD2F2164509}">
      <dgm:prSet/>
      <dgm:spPr/>
      <dgm:t>
        <a:bodyPr/>
        <a:lstStyle/>
        <a:p>
          <a:endParaRPr lang="ru-RU"/>
        </a:p>
      </dgm:t>
    </dgm:pt>
    <dgm:pt modelId="{3565E3FB-8BE7-496D-80AA-A95409908B6D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ғылымаралық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синтез</a:t>
          </a:r>
        </a:p>
      </dgm:t>
    </dgm:pt>
    <dgm:pt modelId="{8BC1029C-353B-4408-B41A-5D55089AE3E4}" type="parTrans" cxnId="{4AF9168F-B0D6-4BCD-AB16-32F142789043}">
      <dgm:prSet/>
      <dgm:spPr/>
      <dgm:t>
        <a:bodyPr/>
        <a:lstStyle/>
        <a:p>
          <a:endParaRPr lang="ru-RU"/>
        </a:p>
      </dgm:t>
    </dgm:pt>
    <dgm:pt modelId="{47C5566A-CF33-419B-8B9E-BB34FC8CDFED}" type="sibTrans" cxnId="{4AF9168F-B0D6-4BCD-AB16-32F142789043}">
      <dgm:prSet/>
      <dgm:spPr/>
      <dgm:t>
        <a:bodyPr/>
        <a:lstStyle/>
        <a:p>
          <a:endParaRPr lang="ru-RU"/>
        </a:p>
      </dgm:t>
    </dgm:pt>
    <dgm:pt modelId="{7C2C04D6-95C8-4611-8817-0144E29DB803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әдіснамалық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синтез</a:t>
          </a:r>
        </a:p>
      </dgm:t>
    </dgm:pt>
    <dgm:pt modelId="{666F1352-D1E1-4516-97AA-132DBD73C554}" type="parTrans" cxnId="{0555AE44-537E-487D-AF04-197567ADC6C0}">
      <dgm:prSet/>
      <dgm:spPr/>
      <dgm:t>
        <a:bodyPr/>
        <a:lstStyle/>
        <a:p>
          <a:endParaRPr lang="ru-RU"/>
        </a:p>
      </dgm:t>
    </dgm:pt>
    <dgm:pt modelId="{FC80C897-08DE-4569-9E1F-372E61B43153}" type="sibTrans" cxnId="{0555AE44-537E-487D-AF04-197567ADC6C0}">
      <dgm:prSet/>
      <dgm:spPr/>
      <dgm:t>
        <a:bodyPr/>
        <a:lstStyle/>
        <a:p>
          <a:endParaRPr lang="ru-RU"/>
        </a:p>
      </dgm:t>
    </dgm:pt>
    <dgm:pt modelId="{0EC33FD2-EBCD-4FA5-98F3-4325FB0B583A}">
      <dgm:prSet phldrT="[Текст]" custT="1"/>
      <dgm:spPr/>
      <dgm:t>
        <a:bodyPr/>
        <a:lstStyle/>
        <a:p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ғылымның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әлеуметтену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239CE3-0FE6-40CB-800C-B8D59B1828E2}" type="parTrans" cxnId="{2B6EF610-ED1E-4EED-BC24-7AB22CC17403}">
      <dgm:prSet/>
      <dgm:spPr/>
      <dgm:t>
        <a:bodyPr/>
        <a:lstStyle/>
        <a:p>
          <a:endParaRPr lang="ru-RU"/>
        </a:p>
      </dgm:t>
    </dgm:pt>
    <dgm:pt modelId="{3E3F691B-959D-436F-967C-40D6AB3B970B}" type="sibTrans" cxnId="{2B6EF610-ED1E-4EED-BC24-7AB22CC17403}">
      <dgm:prSet/>
      <dgm:spPr/>
      <dgm:t>
        <a:bodyPr/>
        <a:lstStyle/>
        <a:p>
          <a:endParaRPr lang="ru-RU"/>
        </a:p>
      </dgm:t>
    </dgm:pt>
    <dgm:pt modelId="{9F478CF7-3D63-4A60-9AE2-4E0B460FFD1C}" type="pres">
      <dgm:prSet presAssocID="{B8D96D8F-7982-49CF-809F-35C09542B66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7278C7-1226-4A59-9376-D9730129F026}" type="pres">
      <dgm:prSet presAssocID="{C2C603DE-AED5-4B6D-9A15-55385FFE6567}" presName="root1" presStyleCnt="0"/>
      <dgm:spPr/>
    </dgm:pt>
    <dgm:pt modelId="{228167B7-E641-40B5-ADF1-F8BDFDAA0F24}" type="pres">
      <dgm:prSet presAssocID="{C2C603DE-AED5-4B6D-9A15-55385FFE6567}" presName="LevelOneTextNode" presStyleLbl="node0" presStyleIdx="0" presStyleCnt="1" custLinFactNeighborX="-86418" custLinFactNeighborY="-2142">
        <dgm:presLayoutVars>
          <dgm:chPref val="3"/>
        </dgm:presLayoutVars>
      </dgm:prSet>
      <dgm:spPr/>
    </dgm:pt>
    <dgm:pt modelId="{550DE900-D719-4355-9035-2B1D22D7B2CB}" type="pres">
      <dgm:prSet presAssocID="{C2C603DE-AED5-4B6D-9A15-55385FFE6567}" presName="level2hierChild" presStyleCnt="0"/>
      <dgm:spPr/>
    </dgm:pt>
    <dgm:pt modelId="{142B1901-7A7F-4E09-B923-858E4DC9516A}" type="pres">
      <dgm:prSet presAssocID="{8BC1029C-353B-4408-B41A-5D55089AE3E4}" presName="conn2-1" presStyleLbl="parChTrans1D2" presStyleIdx="0" presStyleCnt="3"/>
      <dgm:spPr/>
    </dgm:pt>
    <dgm:pt modelId="{9D72601A-79B9-4909-8176-C2A2C3DE4AA0}" type="pres">
      <dgm:prSet presAssocID="{8BC1029C-353B-4408-B41A-5D55089AE3E4}" presName="connTx" presStyleLbl="parChTrans1D2" presStyleIdx="0" presStyleCnt="3"/>
      <dgm:spPr/>
    </dgm:pt>
    <dgm:pt modelId="{F714E1A2-5474-4B6D-B911-12751C5E38C2}" type="pres">
      <dgm:prSet presAssocID="{3565E3FB-8BE7-496D-80AA-A95409908B6D}" presName="root2" presStyleCnt="0"/>
      <dgm:spPr/>
    </dgm:pt>
    <dgm:pt modelId="{AF48EF9A-6EA1-4D1E-A881-981B026C5FFD}" type="pres">
      <dgm:prSet presAssocID="{3565E3FB-8BE7-496D-80AA-A95409908B6D}" presName="LevelTwoTextNode" presStyleLbl="node2" presStyleIdx="0" presStyleCnt="3" custScaleY="114362" custLinFactNeighborX="2864" custLinFactNeighborY="-61995">
        <dgm:presLayoutVars>
          <dgm:chPref val="3"/>
        </dgm:presLayoutVars>
      </dgm:prSet>
      <dgm:spPr/>
    </dgm:pt>
    <dgm:pt modelId="{4697F9D5-EB8A-42EE-BEA1-FCBEF51C3AFB}" type="pres">
      <dgm:prSet presAssocID="{3565E3FB-8BE7-496D-80AA-A95409908B6D}" presName="level3hierChild" presStyleCnt="0"/>
      <dgm:spPr/>
    </dgm:pt>
    <dgm:pt modelId="{713B9208-A910-4CD7-B0F3-BD47C1ADF5F6}" type="pres">
      <dgm:prSet presAssocID="{666F1352-D1E1-4516-97AA-132DBD73C554}" presName="conn2-1" presStyleLbl="parChTrans1D2" presStyleIdx="1" presStyleCnt="3"/>
      <dgm:spPr/>
    </dgm:pt>
    <dgm:pt modelId="{1EA860C9-FC41-4505-AD79-0E1E8E8B09FC}" type="pres">
      <dgm:prSet presAssocID="{666F1352-D1E1-4516-97AA-132DBD73C554}" presName="connTx" presStyleLbl="parChTrans1D2" presStyleIdx="1" presStyleCnt="3"/>
      <dgm:spPr/>
    </dgm:pt>
    <dgm:pt modelId="{9813CBE1-D934-4DF5-94FF-9C9819B12820}" type="pres">
      <dgm:prSet presAssocID="{7C2C04D6-95C8-4611-8817-0144E29DB803}" presName="root2" presStyleCnt="0"/>
      <dgm:spPr/>
    </dgm:pt>
    <dgm:pt modelId="{7A485FF8-BEC2-4AFE-87AE-AADF023E995B}" type="pres">
      <dgm:prSet presAssocID="{7C2C04D6-95C8-4611-8817-0144E29DB803}" presName="LevelTwoTextNode" presStyleLbl="node2" presStyleIdx="1" presStyleCnt="3" custScaleY="123225" custLinFactNeighborX="2864" custLinFactNeighborY="-45088">
        <dgm:presLayoutVars>
          <dgm:chPref val="3"/>
        </dgm:presLayoutVars>
      </dgm:prSet>
      <dgm:spPr/>
    </dgm:pt>
    <dgm:pt modelId="{5C8D3E28-5325-42C9-9549-54416C72BEF5}" type="pres">
      <dgm:prSet presAssocID="{7C2C04D6-95C8-4611-8817-0144E29DB803}" presName="level3hierChild" presStyleCnt="0"/>
      <dgm:spPr/>
    </dgm:pt>
    <dgm:pt modelId="{2B997A94-44F3-416B-B903-87C810DA3C14}" type="pres">
      <dgm:prSet presAssocID="{B1239CE3-0FE6-40CB-800C-B8D59B1828E2}" presName="conn2-1" presStyleLbl="parChTrans1D2" presStyleIdx="2" presStyleCnt="3"/>
      <dgm:spPr/>
    </dgm:pt>
    <dgm:pt modelId="{D49AC9B0-8B9C-41CB-B168-2C30C17F3DC3}" type="pres">
      <dgm:prSet presAssocID="{B1239CE3-0FE6-40CB-800C-B8D59B1828E2}" presName="connTx" presStyleLbl="parChTrans1D2" presStyleIdx="2" presStyleCnt="3"/>
      <dgm:spPr/>
    </dgm:pt>
    <dgm:pt modelId="{16FBD5B3-4532-41A9-BAF9-AA1A816268CD}" type="pres">
      <dgm:prSet presAssocID="{0EC33FD2-EBCD-4FA5-98F3-4325FB0B583A}" presName="root2" presStyleCnt="0"/>
      <dgm:spPr/>
    </dgm:pt>
    <dgm:pt modelId="{1A1A9EFC-0948-4A77-A76D-FB6D93E99F0F}" type="pres">
      <dgm:prSet presAssocID="{0EC33FD2-EBCD-4FA5-98F3-4325FB0B583A}" presName="LevelTwoTextNode" presStyleLbl="node2" presStyleIdx="2" presStyleCnt="3" custScaleY="126121" custLinFactNeighborX="5728">
        <dgm:presLayoutVars>
          <dgm:chPref val="3"/>
        </dgm:presLayoutVars>
      </dgm:prSet>
      <dgm:spPr/>
    </dgm:pt>
    <dgm:pt modelId="{F11FBC27-604D-4A08-8D1D-B806743406BB}" type="pres">
      <dgm:prSet presAssocID="{0EC33FD2-EBCD-4FA5-98F3-4325FB0B583A}" presName="level3hierChild" presStyleCnt="0"/>
      <dgm:spPr/>
    </dgm:pt>
  </dgm:ptLst>
  <dgm:cxnLst>
    <dgm:cxn modelId="{2B6EF610-ED1E-4EED-BC24-7AB22CC17403}" srcId="{C2C603DE-AED5-4B6D-9A15-55385FFE6567}" destId="{0EC33FD2-EBCD-4FA5-98F3-4325FB0B583A}" srcOrd="2" destOrd="0" parTransId="{B1239CE3-0FE6-40CB-800C-B8D59B1828E2}" sibTransId="{3E3F691B-959D-436F-967C-40D6AB3B970B}"/>
    <dgm:cxn modelId="{0F622B17-E5EF-430C-8919-2899284DE1A8}" type="presOf" srcId="{7C2C04D6-95C8-4611-8817-0144E29DB803}" destId="{7A485FF8-BEC2-4AFE-87AE-AADF023E995B}" srcOrd="0" destOrd="0" presId="urn:microsoft.com/office/officeart/2008/layout/HorizontalMultiLevelHierarchy"/>
    <dgm:cxn modelId="{8C179043-93A4-4DE3-8789-A0120C9A9192}" type="presOf" srcId="{B1239CE3-0FE6-40CB-800C-B8D59B1828E2}" destId="{2B997A94-44F3-416B-B903-87C810DA3C14}" srcOrd="0" destOrd="0" presId="urn:microsoft.com/office/officeart/2008/layout/HorizontalMultiLevelHierarchy"/>
    <dgm:cxn modelId="{0555AE44-537E-487D-AF04-197567ADC6C0}" srcId="{C2C603DE-AED5-4B6D-9A15-55385FFE6567}" destId="{7C2C04D6-95C8-4611-8817-0144E29DB803}" srcOrd="1" destOrd="0" parTransId="{666F1352-D1E1-4516-97AA-132DBD73C554}" sibTransId="{FC80C897-08DE-4569-9E1F-372E61B43153}"/>
    <dgm:cxn modelId="{CABD0C55-5719-475B-9FEF-FD96FBF1A74D}" type="presOf" srcId="{666F1352-D1E1-4516-97AA-132DBD73C554}" destId="{1EA860C9-FC41-4505-AD79-0E1E8E8B09FC}" srcOrd="1" destOrd="0" presId="urn:microsoft.com/office/officeart/2008/layout/HorizontalMultiLevelHierarchy"/>
    <dgm:cxn modelId="{4AF9168F-B0D6-4BCD-AB16-32F142789043}" srcId="{C2C603DE-AED5-4B6D-9A15-55385FFE6567}" destId="{3565E3FB-8BE7-496D-80AA-A95409908B6D}" srcOrd="0" destOrd="0" parTransId="{8BC1029C-353B-4408-B41A-5D55089AE3E4}" sibTransId="{47C5566A-CF33-419B-8B9E-BB34FC8CDFED}"/>
    <dgm:cxn modelId="{D717F193-CFE2-4062-8FF5-0BD2F2164509}" srcId="{B8D96D8F-7982-49CF-809F-35C09542B66C}" destId="{C2C603DE-AED5-4B6D-9A15-55385FFE6567}" srcOrd="0" destOrd="0" parTransId="{E6C67DE4-3E6C-4ADB-819B-F71460055542}" sibTransId="{C91B1313-D22C-4879-A690-A8C570E070F1}"/>
    <dgm:cxn modelId="{A3E73696-8760-4649-9343-2DA25AC87649}" type="presOf" srcId="{C2C603DE-AED5-4B6D-9A15-55385FFE6567}" destId="{228167B7-E641-40B5-ADF1-F8BDFDAA0F24}" srcOrd="0" destOrd="0" presId="urn:microsoft.com/office/officeart/2008/layout/HorizontalMultiLevelHierarchy"/>
    <dgm:cxn modelId="{BFF6519E-C042-45DC-9565-0CC02346C9D8}" type="presOf" srcId="{0EC33FD2-EBCD-4FA5-98F3-4325FB0B583A}" destId="{1A1A9EFC-0948-4A77-A76D-FB6D93E99F0F}" srcOrd="0" destOrd="0" presId="urn:microsoft.com/office/officeart/2008/layout/HorizontalMultiLevelHierarchy"/>
    <dgm:cxn modelId="{D2D242BD-E226-4E51-A151-1EBF1FF015E6}" type="presOf" srcId="{3565E3FB-8BE7-496D-80AA-A95409908B6D}" destId="{AF48EF9A-6EA1-4D1E-A881-981B026C5FFD}" srcOrd="0" destOrd="0" presId="urn:microsoft.com/office/officeart/2008/layout/HorizontalMultiLevelHierarchy"/>
    <dgm:cxn modelId="{E4CACECE-561E-474E-9BC3-E0D6D184B8A8}" type="presOf" srcId="{B8D96D8F-7982-49CF-809F-35C09542B66C}" destId="{9F478CF7-3D63-4A60-9AE2-4E0B460FFD1C}" srcOrd="0" destOrd="0" presId="urn:microsoft.com/office/officeart/2008/layout/HorizontalMultiLevelHierarchy"/>
    <dgm:cxn modelId="{92450EDC-BD8F-4E91-A00E-75176E31D54C}" type="presOf" srcId="{B1239CE3-0FE6-40CB-800C-B8D59B1828E2}" destId="{D49AC9B0-8B9C-41CB-B168-2C30C17F3DC3}" srcOrd="1" destOrd="0" presId="urn:microsoft.com/office/officeart/2008/layout/HorizontalMultiLevelHierarchy"/>
    <dgm:cxn modelId="{C878FFEF-2B02-4A53-960D-C5C09EECBCD2}" type="presOf" srcId="{8BC1029C-353B-4408-B41A-5D55089AE3E4}" destId="{142B1901-7A7F-4E09-B923-858E4DC9516A}" srcOrd="0" destOrd="0" presId="urn:microsoft.com/office/officeart/2008/layout/HorizontalMultiLevelHierarchy"/>
    <dgm:cxn modelId="{A9622AF4-DED2-4C2A-B4DB-D7A521FE93B6}" type="presOf" srcId="{666F1352-D1E1-4516-97AA-132DBD73C554}" destId="{713B9208-A910-4CD7-B0F3-BD47C1ADF5F6}" srcOrd="0" destOrd="0" presId="urn:microsoft.com/office/officeart/2008/layout/HorizontalMultiLevelHierarchy"/>
    <dgm:cxn modelId="{F5ED10FC-6CA2-46FC-8594-E031D1736238}" type="presOf" srcId="{8BC1029C-353B-4408-B41A-5D55089AE3E4}" destId="{9D72601A-79B9-4909-8176-C2A2C3DE4AA0}" srcOrd="1" destOrd="0" presId="urn:microsoft.com/office/officeart/2008/layout/HorizontalMultiLevelHierarchy"/>
    <dgm:cxn modelId="{BF8795FC-C098-442C-8E4D-A9F915214100}" type="presParOf" srcId="{9F478CF7-3D63-4A60-9AE2-4E0B460FFD1C}" destId="{BF7278C7-1226-4A59-9376-D9730129F026}" srcOrd="0" destOrd="0" presId="urn:microsoft.com/office/officeart/2008/layout/HorizontalMultiLevelHierarchy"/>
    <dgm:cxn modelId="{B85FFC54-B42C-4AA7-BB8D-106240B19D0C}" type="presParOf" srcId="{BF7278C7-1226-4A59-9376-D9730129F026}" destId="{228167B7-E641-40B5-ADF1-F8BDFDAA0F24}" srcOrd="0" destOrd="0" presId="urn:microsoft.com/office/officeart/2008/layout/HorizontalMultiLevelHierarchy"/>
    <dgm:cxn modelId="{7768315B-A0A4-4EE4-9B68-94C26E90F16A}" type="presParOf" srcId="{BF7278C7-1226-4A59-9376-D9730129F026}" destId="{550DE900-D719-4355-9035-2B1D22D7B2CB}" srcOrd="1" destOrd="0" presId="urn:microsoft.com/office/officeart/2008/layout/HorizontalMultiLevelHierarchy"/>
    <dgm:cxn modelId="{49188B7C-E49B-45B6-95BB-E62789A03A86}" type="presParOf" srcId="{550DE900-D719-4355-9035-2B1D22D7B2CB}" destId="{142B1901-7A7F-4E09-B923-858E4DC9516A}" srcOrd="0" destOrd="0" presId="urn:microsoft.com/office/officeart/2008/layout/HorizontalMultiLevelHierarchy"/>
    <dgm:cxn modelId="{17373723-CAB1-409A-B741-15E10516FE0B}" type="presParOf" srcId="{142B1901-7A7F-4E09-B923-858E4DC9516A}" destId="{9D72601A-79B9-4909-8176-C2A2C3DE4AA0}" srcOrd="0" destOrd="0" presId="urn:microsoft.com/office/officeart/2008/layout/HorizontalMultiLevelHierarchy"/>
    <dgm:cxn modelId="{DE760DB1-03C9-424F-9552-0A3142D73812}" type="presParOf" srcId="{550DE900-D719-4355-9035-2B1D22D7B2CB}" destId="{F714E1A2-5474-4B6D-B911-12751C5E38C2}" srcOrd="1" destOrd="0" presId="urn:microsoft.com/office/officeart/2008/layout/HorizontalMultiLevelHierarchy"/>
    <dgm:cxn modelId="{4308F922-069D-4388-AA26-ABBDB729BDC2}" type="presParOf" srcId="{F714E1A2-5474-4B6D-B911-12751C5E38C2}" destId="{AF48EF9A-6EA1-4D1E-A881-981B026C5FFD}" srcOrd="0" destOrd="0" presId="urn:microsoft.com/office/officeart/2008/layout/HorizontalMultiLevelHierarchy"/>
    <dgm:cxn modelId="{F197F286-D581-4C97-90A6-C17CFAD785F6}" type="presParOf" srcId="{F714E1A2-5474-4B6D-B911-12751C5E38C2}" destId="{4697F9D5-EB8A-42EE-BEA1-FCBEF51C3AFB}" srcOrd="1" destOrd="0" presId="urn:microsoft.com/office/officeart/2008/layout/HorizontalMultiLevelHierarchy"/>
    <dgm:cxn modelId="{275682D0-E807-4ADB-9028-46F6E73A61A1}" type="presParOf" srcId="{550DE900-D719-4355-9035-2B1D22D7B2CB}" destId="{713B9208-A910-4CD7-B0F3-BD47C1ADF5F6}" srcOrd="2" destOrd="0" presId="urn:microsoft.com/office/officeart/2008/layout/HorizontalMultiLevelHierarchy"/>
    <dgm:cxn modelId="{83AF978C-4B77-417E-9D16-DE9E7A32FD88}" type="presParOf" srcId="{713B9208-A910-4CD7-B0F3-BD47C1ADF5F6}" destId="{1EA860C9-FC41-4505-AD79-0E1E8E8B09FC}" srcOrd="0" destOrd="0" presId="urn:microsoft.com/office/officeart/2008/layout/HorizontalMultiLevelHierarchy"/>
    <dgm:cxn modelId="{676D397C-9387-485D-A1D4-5DB47E44F9C3}" type="presParOf" srcId="{550DE900-D719-4355-9035-2B1D22D7B2CB}" destId="{9813CBE1-D934-4DF5-94FF-9C9819B12820}" srcOrd="3" destOrd="0" presId="urn:microsoft.com/office/officeart/2008/layout/HorizontalMultiLevelHierarchy"/>
    <dgm:cxn modelId="{9A25E4A0-6FCB-4FE9-9F61-F1D4002169CC}" type="presParOf" srcId="{9813CBE1-D934-4DF5-94FF-9C9819B12820}" destId="{7A485FF8-BEC2-4AFE-87AE-AADF023E995B}" srcOrd="0" destOrd="0" presId="urn:microsoft.com/office/officeart/2008/layout/HorizontalMultiLevelHierarchy"/>
    <dgm:cxn modelId="{5F7AB379-92A1-46C9-A576-06C3E12E4A82}" type="presParOf" srcId="{9813CBE1-D934-4DF5-94FF-9C9819B12820}" destId="{5C8D3E28-5325-42C9-9549-54416C72BEF5}" srcOrd="1" destOrd="0" presId="urn:microsoft.com/office/officeart/2008/layout/HorizontalMultiLevelHierarchy"/>
    <dgm:cxn modelId="{C2A495D6-D4CF-4C0E-B235-19616AAF7771}" type="presParOf" srcId="{550DE900-D719-4355-9035-2B1D22D7B2CB}" destId="{2B997A94-44F3-416B-B903-87C810DA3C14}" srcOrd="4" destOrd="0" presId="urn:microsoft.com/office/officeart/2008/layout/HorizontalMultiLevelHierarchy"/>
    <dgm:cxn modelId="{7E6FA83B-CE3A-4EAC-ABC0-A4956A81CA8A}" type="presParOf" srcId="{2B997A94-44F3-416B-B903-87C810DA3C14}" destId="{D49AC9B0-8B9C-41CB-B168-2C30C17F3DC3}" srcOrd="0" destOrd="0" presId="urn:microsoft.com/office/officeart/2008/layout/HorizontalMultiLevelHierarchy"/>
    <dgm:cxn modelId="{73B2B8C4-5868-46E3-A476-A48EA68F8E22}" type="presParOf" srcId="{550DE900-D719-4355-9035-2B1D22D7B2CB}" destId="{16FBD5B3-4532-41A9-BAF9-AA1A816268CD}" srcOrd="5" destOrd="0" presId="urn:microsoft.com/office/officeart/2008/layout/HorizontalMultiLevelHierarchy"/>
    <dgm:cxn modelId="{854C17EB-E10C-4EAC-9F9D-25FAE0F00AEA}" type="presParOf" srcId="{16FBD5B3-4532-41A9-BAF9-AA1A816268CD}" destId="{1A1A9EFC-0948-4A77-A76D-FB6D93E99F0F}" srcOrd="0" destOrd="0" presId="urn:microsoft.com/office/officeart/2008/layout/HorizontalMultiLevelHierarchy"/>
    <dgm:cxn modelId="{BA2E4D1E-93E4-495F-8C44-06FC6825E698}" type="presParOf" srcId="{16FBD5B3-4532-41A9-BAF9-AA1A816268CD}" destId="{F11FBC27-604D-4A08-8D1D-B806743406B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F99C20-6A5C-4675-932E-DD1105BD0B43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BA7A121-60D0-461C-B8DD-D243246EE7DA}">
      <dgm:prSet phldrT="[Текст]" custT="1"/>
      <dgm:spPr/>
      <dgm:t>
        <a:bodyPr/>
        <a:lstStyle/>
        <a:p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Г.Бергер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ұғымдар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55452B-53FA-494C-B48F-45B1C9F94001}" type="parTrans" cxnId="{C18F1E22-F4EE-4558-BA7B-874993F25D9F}">
      <dgm:prSet/>
      <dgm:spPr/>
      <dgm:t>
        <a:bodyPr/>
        <a:lstStyle/>
        <a:p>
          <a:endParaRPr lang="ru-RU"/>
        </a:p>
      </dgm:t>
    </dgm:pt>
    <dgm:pt modelId="{DDDA1FDB-B7A8-4FCC-B06D-0C900ED6A0AE}" type="sibTrans" cxnId="{C18F1E22-F4EE-4558-BA7B-874993F25D9F}">
      <dgm:prSet/>
      <dgm:spPr/>
      <dgm:t>
        <a:bodyPr/>
        <a:lstStyle/>
        <a:p>
          <a:endParaRPr lang="ru-RU"/>
        </a:p>
      </dgm:t>
    </dgm:pt>
    <dgm:pt modelId="{E7F2CEC3-77DF-4C05-97C5-AC4F2987AE4A}">
      <dgm:prSet phldrT="[Текст]" custT="1"/>
      <dgm:spPr/>
      <dgm:t>
        <a:bodyPr/>
        <a:lstStyle/>
        <a:p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» (дисциплина)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BC889-7AD7-47C3-8070-A9AB831F1D70}" type="parTrans" cxnId="{4DA1DE2B-DFB9-4166-80F9-E6F4C10E2D36}">
      <dgm:prSet/>
      <dgm:spPr/>
      <dgm:t>
        <a:bodyPr/>
        <a:lstStyle/>
        <a:p>
          <a:endParaRPr lang="ru-RU"/>
        </a:p>
      </dgm:t>
    </dgm:pt>
    <dgm:pt modelId="{36A580F4-CD6E-4B98-B221-45563D8E1F11}" type="sibTrans" cxnId="{4DA1DE2B-DFB9-4166-80F9-E6F4C10E2D36}">
      <dgm:prSet/>
      <dgm:spPr/>
      <dgm:t>
        <a:bodyPr/>
        <a:lstStyle/>
        <a:p>
          <a:endParaRPr lang="ru-RU"/>
        </a:p>
      </dgm:t>
    </dgm:pt>
    <dgm:pt modelId="{D9BB53C2-8600-4907-A355-3B5C9DBD7AE6}">
      <dgm:prSet phldrT="[Текст]" custT="1"/>
      <dgm:spPr/>
      <dgm:t>
        <a:bodyPr/>
        <a:lstStyle/>
        <a:p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мультипәнаралық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мультидисциплиналы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6E1CCB-EBA7-4969-B2D4-B35BDA549B4B}" type="parTrans" cxnId="{42D2B320-AF76-472D-804D-B969A7EBDF2D}">
      <dgm:prSet/>
      <dgm:spPr/>
      <dgm:t>
        <a:bodyPr/>
        <a:lstStyle/>
        <a:p>
          <a:endParaRPr lang="ru-RU"/>
        </a:p>
      </dgm:t>
    </dgm:pt>
    <dgm:pt modelId="{B6491790-FCAC-4A72-BEF3-6AE5185A8636}" type="sibTrans" cxnId="{42D2B320-AF76-472D-804D-B969A7EBDF2D}">
      <dgm:prSet/>
      <dgm:spPr/>
      <dgm:t>
        <a:bodyPr/>
        <a:lstStyle/>
        <a:p>
          <a:endParaRPr lang="ru-RU"/>
        </a:p>
      </dgm:t>
    </dgm:pt>
    <dgm:pt modelId="{3834CC54-76D0-4505-A5A2-47DBBEC117AB}">
      <dgm:prSet phldrT="[Текст]" custT="1"/>
      <dgm:spPr/>
      <dgm:t>
        <a:bodyPr/>
        <a:lstStyle/>
        <a:p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плюрапәнаралық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плюрадисциплиналы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E05186-92F6-43A1-AC44-019ADC0CF55B}" type="parTrans" cxnId="{78B2F555-94FF-40C8-8D99-BB384D8AF334}">
      <dgm:prSet/>
      <dgm:spPr/>
      <dgm:t>
        <a:bodyPr/>
        <a:lstStyle/>
        <a:p>
          <a:endParaRPr lang="ru-RU"/>
        </a:p>
      </dgm:t>
    </dgm:pt>
    <dgm:pt modelId="{737274EE-12A3-4C66-AE2C-099BF2E21470}" type="sibTrans" cxnId="{78B2F555-94FF-40C8-8D99-BB384D8AF334}">
      <dgm:prSet/>
      <dgm:spPr/>
      <dgm:t>
        <a:bodyPr/>
        <a:lstStyle/>
        <a:p>
          <a:endParaRPr lang="ru-RU"/>
        </a:p>
      </dgm:t>
    </dgm:pt>
    <dgm:pt modelId="{364AAFFE-66F3-4E81-91D5-194D4A6052E5}">
      <dgm:prSet phldrT="[Текст]" custT="1"/>
      <dgm:spPr/>
      <dgm:t>
        <a:bodyPr/>
        <a:lstStyle/>
        <a:p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«дисциплина 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FE45A6-26D0-43B5-8D41-218A4C73AC35}" type="parTrans" cxnId="{5994F49D-3BEE-4B71-8A87-3B713CB9583C}">
      <dgm:prSet/>
      <dgm:spPr/>
      <dgm:t>
        <a:bodyPr/>
        <a:lstStyle/>
        <a:p>
          <a:endParaRPr lang="ru-RU"/>
        </a:p>
      </dgm:t>
    </dgm:pt>
    <dgm:pt modelId="{5A4AD08A-970B-4417-ABFE-6F99E96FB614}" type="sibTrans" cxnId="{5994F49D-3BEE-4B71-8A87-3B713CB9583C}">
      <dgm:prSet/>
      <dgm:spPr/>
      <dgm:t>
        <a:bodyPr/>
        <a:lstStyle/>
        <a:p>
          <a:endParaRPr lang="ru-RU"/>
        </a:p>
      </dgm:t>
    </dgm:pt>
    <dgm:pt modelId="{32A21D23-E196-4497-A901-F26C46269BCD}">
      <dgm:prSet phldrT="[Текст]" custT="1"/>
      <dgm:spPr/>
      <dgm:t>
        <a:bodyPr/>
        <a:lstStyle/>
        <a:p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 «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транспәнаралық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трансдисциплиналы</a:t>
          </a:r>
          <a:r>
            <a:rPr lang="ru-RU" sz="1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7804A8-8E2D-4DCE-AE28-7776438DAC1B}" type="parTrans" cxnId="{A01F808E-E3C9-401B-B478-8772C052E1D9}">
      <dgm:prSet/>
      <dgm:spPr/>
      <dgm:t>
        <a:bodyPr/>
        <a:lstStyle/>
        <a:p>
          <a:endParaRPr lang="ru-RU"/>
        </a:p>
      </dgm:t>
    </dgm:pt>
    <dgm:pt modelId="{50729DFA-0FBC-4D22-BAF5-A4E71DE9B2FC}" type="sibTrans" cxnId="{A01F808E-E3C9-401B-B478-8772C052E1D9}">
      <dgm:prSet/>
      <dgm:spPr/>
      <dgm:t>
        <a:bodyPr/>
        <a:lstStyle/>
        <a:p>
          <a:endParaRPr lang="ru-RU"/>
        </a:p>
      </dgm:t>
    </dgm:pt>
    <dgm:pt modelId="{34E53136-82AC-47A9-8417-DEB665698481}" type="pres">
      <dgm:prSet presAssocID="{89F99C20-6A5C-4675-932E-DD1105BD0B43}" presName="linear" presStyleCnt="0">
        <dgm:presLayoutVars>
          <dgm:dir/>
          <dgm:animLvl val="lvl"/>
          <dgm:resizeHandles val="exact"/>
        </dgm:presLayoutVars>
      </dgm:prSet>
      <dgm:spPr/>
    </dgm:pt>
    <dgm:pt modelId="{4949CAE8-087F-461C-8DF4-46D0D143DEE8}" type="pres">
      <dgm:prSet presAssocID="{1BA7A121-60D0-461C-B8DD-D243246EE7DA}" presName="parentLin" presStyleCnt="0"/>
      <dgm:spPr/>
    </dgm:pt>
    <dgm:pt modelId="{5CF511A8-C862-4A97-9362-C135EE830394}" type="pres">
      <dgm:prSet presAssocID="{1BA7A121-60D0-461C-B8DD-D243246EE7DA}" presName="parentLeftMargin" presStyleLbl="node1" presStyleIdx="0" presStyleCnt="6"/>
      <dgm:spPr/>
    </dgm:pt>
    <dgm:pt modelId="{36AE249A-47D2-4CC5-AAAB-67D3CD32AC31}" type="pres">
      <dgm:prSet presAssocID="{1BA7A121-60D0-461C-B8DD-D243246EE7D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BFB602E-712B-452D-98EC-A9424530CDD2}" type="pres">
      <dgm:prSet presAssocID="{1BA7A121-60D0-461C-B8DD-D243246EE7DA}" presName="negativeSpace" presStyleCnt="0"/>
      <dgm:spPr/>
    </dgm:pt>
    <dgm:pt modelId="{B3C3ABD6-3CB0-41ED-AE81-37A7145354EC}" type="pres">
      <dgm:prSet presAssocID="{1BA7A121-60D0-461C-B8DD-D243246EE7DA}" presName="childText" presStyleLbl="conFgAcc1" presStyleIdx="0" presStyleCnt="6">
        <dgm:presLayoutVars>
          <dgm:bulletEnabled val="1"/>
        </dgm:presLayoutVars>
      </dgm:prSet>
      <dgm:spPr/>
    </dgm:pt>
    <dgm:pt modelId="{32BB7290-6DAC-45FA-9EE1-EA3E474976E5}" type="pres">
      <dgm:prSet presAssocID="{DDDA1FDB-B7A8-4FCC-B06D-0C900ED6A0AE}" presName="spaceBetweenRectangles" presStyleCnt="0"/>
      <dgm:spPr/>
    </dgm:pt>
    <dgm:pt modelId="{F20C9E88-64C2-4FCF-B4E3-62FDC08EC462}" type="pres">
      <dgm:prSet presAssocID="{E7F2CEC3-77DF-4C05-97C5-AC4F2987AE4A}" presName="parentLin" presStyleCnt="0"/>
      <dgm:spPr/>
    </dgm:pt>
    <dgm:pt modelId="{5879A814-0BBE-4F20-8761-B12A4B0503ED}" type="pres">
      <dgm:prSet presAssocID="{E7F2CEC3-77DF-4C05-97C5-AC4F2987AE4A}" presName="parentLeftMargin" presStyleLbl="node1" presStyleIdx="0" presStyleCnt="6"/>
      <dgm:spPr/>
    </dgm:pt>
    <dgm:pt modelId="{E0437972-BDC5-40FE-BFB0-DC1E9EEBE168}" type="pres">
      <dgm:prSet presAssocID="{E7F2CEC3-77DF-4C05-97C5-AC4F2987AE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0455E2-810C-4AC1-953F-AF624B8448C8}" type="pres">
      <dgm:prSet presAssocID="{E7F2CEC3-77DF-4C05-97C5-AC4F2987AE4A}" presName="negativeSpace" presStyleCnt="0"/>
      <dgm:spPr/>
    </dgm:pt>
    <dgm:pt modelId="{324316A0-7F5D-46C8-AE33-71219C789E44}" type="pres">
      <dgm:prSet presAssocID="{E7F2CEC3-77DF-4C05-97C5-AC4F2987AE4A}" presName="childText" presStyleLbl="conFgAcc1" presStyleIdx="1" presStyleCnt="6">
        <dgm:presLayoutVars>
          <dgm:bulletEnabled val="1"/>
        </dgm:presLayoutVars>
      </dgm:prSet>
      <dgm:spPr/>
    </dgm:pt>
    <dgm:pt modelId="{05A3B6D4-FC54-4BF1-9540-47BA631C8E1F}" type="pres">
      <dgm:prSet presAssocID="{36A580F4-CD6E-4B98-B221-45563D8E1F11}" presName="spaceBetweenRectangles" presStyleCnt="0"/>
      <dgm:spPr/>
    </dgm:pt>
    <dgm:pt modelId="{A002D8A1-6740-4A2C-9E71-BF9A2DA64B4E}" type="pres">
      <dgm:prSet presAssocID="{D9BB53C2-8600-4907-A355-3B5C9DBD7AE6}" presName="parentLin" presStyleCnt="0"/>
      <dgm:spPr/>
    </dgm:pt>
    <dgm:pt modelId="{196EEEEA-A69E-4D69-AE41-D6A09060E4BA}" type="pres">
      <dgm:prSet presAssocID="{D9BB53C2-8600-4907-A355-3B5C9DBD7AE6}" presName="parentLeftMargin" presStyleLbl="node1" presStyleIdx="1" presStyleCnt="6"/>
      <dgm:spPr/>
    </dgm:pt>
    <dgm:pt modelId="{62B41B04-C67A-4D06-BD30-A7D4A74742C5}" type="pres">
      <dgm:prSet presAssocID="{D9BB53C2-8600-4907-A355-3B5C9DBD7AE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D999482-84C3-4AC4-A628-EDB45CDF100B}" type="pres">
      <dgm:prSet presAssocID="{D9BB53C2-8600-4907-A355-3B5C9DBD7AE6}" presName="negativeSpace" presStyleCnt="0"/>
      <dgm:spPr/>
    </dgm:pt>
    <dgm:pt modelId="{E0305BA2-A839-402C-882E-B934A9621DAC}" type="pres">
      <dgm:prSet presAssocID="{D9BB53C2-8600-4907-A355-3B5C9DBD7AE6}" presName="childText" presStyleLbl="conFgAcc1" presStyleIdx="2" presStyleCnt="6">
        <dgm:presLayoutVars>
          <dgm:bulletEnabled val="1"/>
        </dgm:presLayoutVars>
      </dgm:prSet>
      <dgm:spPr/>
    </dgm:pt>
    <dgm:pt modelId="{65E5C178-034D-40FA-8ADB-43E34A9E86ED}" type="pres">
      <dgm:prSet presAssocID="{B6491790-FCAC-4A72-BEF3-6AE5185A8636}" presName="spaceBetweenRectangles" presStyleCnt="0"/>
      <dgm:spPr/>
    </dgm:pt>
    <dgm:pt modelId="{8BAB2153-7185-40E0-832A-22CB509EDD1B}" type="pres">
      <dgm:prSet presAssocID="{3834CC54-76D0-4505-A5A2-47DBBEC117AB}" presName="parentLin" presStyleCnt="0"/>
      <dgm:spPr/>
    </dgm:pt>
    <dgm:pt modelId="{914C117E-0EC8-4D75-99BA-AC6FFCEF2A88}" type="pres">
      <dgm:prSet presAssocID="{3834CC54-76D0-4505-A5A2-47DBBEC117AB}" presName="parentLeftMargin" presStyleLbl="node1" presStyleIdx="2" presStyleCnt="6"/>
      <dgm:spPr/>
    </dgm:pt>
    <dgm:pt modelId="{C468BD0A-2745-48C0-AA21-4688E00F4E20}" type="pres">
      <dgm:prSet presAssocID="{3834CC54-76D0-4505-A5A2-47DBBEC117A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3DA0F90-B44E-478B-BF0A-C9E058B4D437}" type="pres">
      <dgm:prSet presAssocID="{3834CC54-76D0-4505-A5A2-47DBBEC117AB}" presName="negativeSpace" presStyleCnt="0"/>
      <dgm:spPr/>
    </dgm:pt>
    <dgm:pt modelId="{A9604AD4-835A-4E81-A396-C07621BA39F4}" type="pres">
      <dgm:prSet presAssocID="{3834CC54-76D0-4505-A5A2-47DBBEC117AB}" presName="childText" presStyleLbl="conFgAcc1" presStyleIdx="3" presStyleCnt="6">
        <dgm:presLayoutVars>
          <dgm:bulletEnabled val="1"/>
        </dgm:presLayoutVars>
      </dgm:prSet>
      <dgm:spPr/>
    </dgm:pt>
    <dgm:pt modelId="{C2BCCCBF-8438-43CA-9D5C-FF55D809C2DE}" type="pres">
      <dgm:prSet presAssocID="{737274EE-12A3-4C66-AE2C-099BF2E21470}" presName="spaceBetweenRectangles" presStyleCnt="0"/>
      <dgm:spPr/>
    </dgm:pt>
    <dgm:pt modelId="{543BC40D-AE12-493E-B90A-71029D9E11BB}" type="pres">
      <dgm:prSet presAssocID="{364AAFFE-66F3-4E81-91D5-194D4A6052E5}" presName="parentLin" presStyleCnt="0"/>
      <dgm:spPr/>
    </dgm:pt>
    <dgm:pt modelId="{FC571DB3-DFAD-4DF6-90EC-FAFD9B1E75AE}" type="pres">
      <dgm:prSet presAssocID="{364AAFFE-66F3-4E81-91D5-194D4A6052E5}" presName="parentLeftMargin" presStyleLbl="node1" presStyleIdx="3" presStyleCnt="6"/>
      <dgm:spPr/>
    </dgm:pt>
    <dgm:pt modelId="{537579C2-278E-4DC3-9F2B-D28374CC2685}" type="pres">
      <dgm:prSet presAssocID="{364AAFFE-66F3-4E81-91D5-194D4A6052E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A8886A8-387E-4B9F-A4F2-58FD7D3BC0F2}" type="pres">
      <dgm:prSet presAssocID="{364AAFFE-66F3-4E81-91D5-194D4A6052E5}" presName="negativeSpace" presStyleCnt="0"/>
      <dgm:spPr/>
    </dgm:pt>
    <dgm:pt modelId="{42023F99-1794-4EAB-962B-DB1BC406525C}" type="pres">
      <dgm:prSet presAssocID="{364AAFFE-66F3-4E81-91D5-194D4A6052E5}" presName="childText" presStyleLbl="conFgAcc1" presStyleIdx="4" presStyleCnt="6">
        <dgm:presLayoutVars>
          <dgm:bulletEnabled val="1"/>
        </dgm:presLayoutVars>
      </dgm:prSet>
      <dgm:spPr/>
    </dgm:pt>
    <dgm:pt modelId="{9A1026F3-4641-456E-BAA1-4B990F242B4A}" type="pres">
      <dgm:prSet presAssocID="{5A4AD08A-970B-4417-ABFE-6F99E96FB614}" presName="spaceBetweenRectangles" presStyleCnt="0"/>
      <dgm:spPr/>
    </dgm:pt>
    <dgm:pt modelId="{47FA3B2E-0368-4ED9-88B3-9C20C5BD1E07}" type="pres">
      <dgm:prSet presAssocID="{32A21D23-E196-4497-A901-F26C46269BCD}" presName="parentLin" presStyleCnt="0"/>
      <dgm:spPr/>
    </dgm:pt>
    <dgm:pt modelId="{F6BD468F-7A3D-47B3-856C-46692035378A}" type="pres">
      <dgm:prSet presAssocID="{32A21D23-E196-4497-A901-F26C46269BCD}" presName="parentLeftMargin" presStyleLbl="node1" presStyleIdx="4" presStyleCnt="6"/>
      <dgm:spPr/>
    </dgm:pt>
    <dgm:pt modelId="{13D1B1C7-1E38-401C-972C-46BF2B5C1AC8}" type="pres">
      <dgm:prSet presAssocID="{32A21D23-E196-4497-A901-F26C46269BCD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A086182A-24DD-433A-9127-F16E49622A25}" type="pres">
      <dgm:prSet presAssocID="{32A21D23-E196-4497-A901-F26C46269BCD}" presName="negativeSpace" presStyleCnt="0"/>
      <dgm:spPr/>
    </dgm:pt>
    <dgm:pt modelId="{686EF459-1D4A-4118-AB5D-98A65D8A07D8}" type="pres">
      <dgm:prSet presAssocID="{32A21D23-E196-4497-A901-F26C46269BC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F928701-9947-406A-87A4-C1C5D1BA6A16}" type="presOf" srcId="{32A21D23-E196-4497-A901-F26C46269BCD}" destId="{13D1B1C7-1E38-401C-972C-46BF2B5C1AC8}" srcOrd="1" destOrd="0" presId="urn:microsoft.com/office/officeart/2005/8/layout/list1"/>
    <dgm:cxn modelId="{42D2B320-AF76-472D-804D-B969A7EBDF2D}" srcId="{89F99C20-6A5C-4675-932E-DD1105BD0B43}" destId="{D9BB53C2-8600-4907-A355-3B5C9DBD7AE6}" srcOrd="2" destOrd="0" parTransId="{2E6E1CCB-EBA7-4969-B2D4-B35BDA549B4B}" sibTransId="{B6491790-FCAC-4A72-BEF3-6AE5185A8636}"/>
    <dgm:cxn modelId="{3467CA20-5E48-4FEF-80E3-7BB5CA915D9E}" type="presOf" srcId="{1BA7A121-60D0-461C-B8DD-D243246EE7DA}" destId="{36AE249A-47D2-4CC5-AAAB-67D3CD32AC31}" srcOrd="1" destOrd="0" presId="urn:microsoft.com/office/officeart/2005/8/layout/list1"/>
    <dgm:cxn modelId="{C18F1E22-F4EE-4558-BA7B-874993F25D9F}" srcId="{89F99C20-6A5C-4675-932E-DD1105BD0B43}" destId="{1BA7A121-60D0-461C-B8DD-D243246EE7DA}" srcOrd="0" destOrd="0" parTransId="{3D55452B-53FA-494C-B48F-45B1C9F94001}" sibTransId="{DDDA1FDB-B7A8-4FCC-B06D-0C900ED6A0AE}"/>
    <dgm:cxn modelId="{D0C01024-9869-4355-BDF4-2632132A29D8}" type="presOf" srcId="{D9BB53C2-8600-4907-A355-3B5C9DBD7AE6}" destId="{62B41B04-C67A-4D06-BD30-A7D4A74742C5}" srcOrd="1" destOrd="0" presId="urn:microsoft.com/office/officeart/2005/8/layout/list1"/>
    <dgm:cxn modelId="{41BC2F26-5A98-4563-ACCE-DEB82831EA08}" type="presOf" srcId="{89F99C20-6A5C-4675-932E-DD1105BD0B43}" destId="{34E53136-82AC-47A9-8417-DEB665698481}" srcOrd="0" destOrd="0" presId="urn:microsoft.com/office/officeart/2005/8/layout/list1"/>
    <dgm:cxn modelId="{4DA1DE2B-DFB9-4166-80F9-E6F4C10E2D36}" srcId="{89F99C20-6A5C-4675-932E-DD1105BD0B43}" destId="{E7F2CEC3-77DF-4C05-97C5-AC4F2987AE4A}" srcOrd="1" destOrd="0" parTransId="{616BC889-7AD7-47C3-8070-A9AB831F1D70}" sibTransId="{36A580F4-CD6E-4B98-B221-45563D8E1F11}"/>
    <dgm:cxn modelId="{68914436-CE3D-47EA-B281-DAFFBD8371E5}" type="presOf" srcId="{E7F2CEC3-77DF-4C05-97C5-AC4F2987AE4A}" destId="{5879A814-0BBE-4F20-8761-B12A4B0503ED}" srcOrd="0" destOrd="0" presId="urn:microsoft.com/office/officeart/2005/8/layout/list1"/>
    <dgm:cxn modelId="{E5E10C3F-3710-440D-8A61-E8C65A274CD9}" type="presOf" srcId="{D9BB53C2-8600-4907-A355-3B5C9DBD7AE6}" destId="{196EEEEA-A69E-4D69-AE41-D6A09060E4BA}" srcOrd="0" destOrd="0" presId="urn:microsoft.com/office/officeart/2005/8/layout/list1"/>
    <dgm:cxn modelId="{6DA27260-B788-4139-B33C-1E45F87C969C}" type="presOf" srcId="{364AAFFE-66F3-4E81-91D5-194D4A6052E5}" destId="{537579C2-278E-4DC3-9F2B-D28374CC2685}" srcOrd="1" destOrd="0" presId="urn:microsoft.com/office/officeart/2005/8/layout/list1"/>
    <dgm:cxn modelId="{B6961445-DC08-4EDD-B9F3-91608980C6C8}" type="presOf" srcId="{3834CC54-76D0-4505-A5A2-47DBBEC117AB}" destId="{914C117E-0EC8-4D75-99BA-AC6FFCEF2A88}" srcOrd="0" destOrd="0" presId="urn:microsoft.com/office/officeart/2005/8/layout/list1"/>
    <dgm:cxn modelId="{78B2F555-94FF-40C8-8D99-BB384D8AF334}" srcId="{89F99C20-6A5C-4675-932E-DD1105BD0B43}" destId="{3834CC54-76D0-4505-A5A2-47DBBEC117AB}" srcOrd="3" destOrd="0" parTransId="{E5E05186-92F6-43A1-AC44-019ADC0CF55B}" sibTransId="{737274EE-12A3-4C66-AE2C-099BF2E21470}"/>
    <dgm:cxn modelId="{0B94207D-68AC-4AA9-B4F2-1929E2359878}" type="presOf" srcId="{1BA7A121-60D0-461C-B8DD-D243246EE7DA}" destId="{5CF511A8-C862-4A97-9362-C135EE830394}" srcOrd="0" destOrd="0" presId="urn:microsoft.com/office/officeart/2005/8/layout/list1"/>
    <dgm:cxn modelId="{311DC081-FF3B-4958-8826-C6D03E3870A5}" type="presOf" srcId="{32A21D23-E196-4497-A901-F26C46269BCD}" destId="{F6BD468F-7A3D-47B3-856C-46692035378A}" srcOrd="0" destOrd="0" presId="urn:microsoft.com/office/officeart/2005/8/layout/list1"/>
    <dgm:cxn modelId="{A01F808E-E3C9-401B-B478-8772C052E1D9}" srcId="{89F99C20-6A5C-4675-932E-DD1105BD0B43}" destId="{32A21D23-E196-4497-A901-F26C46269BCD}" srcOrd="5" destOrd="0" parTransId="{6B7804A8-8E2D-4DCE-AE28-7776438DAC1B}" sibTransId="{50729DFA-0FBC-4D22-BAF5-A4E71DE9B2FC}"/>
    <dgm:cxn modelId="{0F7FBE95-A92A-42D1-89C4-DC314447C725}" type="presOf" srcId="{364AAFFE-66F3-4E81-91D5-194D4A6052E5}" destId="{FC571DB3-DFAD-4DF6-90EC-FAFD9B1E75AE}" srcOrd="0" destOrd="0" presId="urn:microsoft.com/office/officeart/2005/8/layout/list1"/>
    <dgm:cxn modelId="{5994F49D-3BEE-4B71-8A87-3B713CB9583C}" srcId="{89F99C20-6A5C-4675-932E-DD1105BD0B43}" destId="{364AAFFE-66F3-4E81-91D5-194D4A6052E5}" srcOrd="4" destOrd="0" parTransId="{EAFE45A6-26D0-43B5-8D41-218A4C73AC35}" sibTransId="{5A4AD08A-970B-4417-ABFE-6F99E96FB614}"/>
    <dgm:cxn modelId="{CFCDEDBA-A909-4EA9-8B3D-5AD22AEB6925}" type="presOf" srcId="{E7F2CEC3-77DF-4C05-97C5-AC4F2987AE4A}" destId="{E0437972-BDC5-40FE-BFB0-DC1E9EEBE168}" srcOrd="1" destOrd="0" presId="urn:microsoft.com/office/officeart/2005/8/layout/list1"/>
    <dgm:cxn modelId="{94D2BBD6-B072-4AD4-A917-FAA221BFFCA0}" type="presOf" srcId="{3834CC54-76D0-4505-A5A2-47DBBEC117AB}" destId="{C468BD0A-2745-48C0-AA21-4688E00F4E20}" srcOrd="1" destOrd="0" presId="urn:microsoft.com/office/officeart/2005/8/layout/list1"/>
    <dgm:cxn modelId="{A9465838-D1D6-4BB5-BF53-BEA408441273}" type="presParOf" srcId="{34E53136-82AC-47A9-8417-DEB665698481}" destId="{4949CAE8-087F-461C-8DF4-46D0D143DEE8}" srcOrd="0" destOrd="0" presId="urn:microsoft.com/office/officeart/2005/8/layout/list1"/>
    <dgm:cxn modelId="{43DE58EE-FDD7-4DB1-B143-1DA0B4C9D7AA}" type="presParOf" srcId="{4949CAE8-087F-461C-8DF4-46D0D143DEE8}" destId="{5CF511A8-C862-4A97-9362-C135EE830394}" srcOrd="0" destOrd="0" presId="urn:microsoft.com/office/officeart/2005/8/layout/list1"/>
    <dgm:cxn modelId="{D382452F-7DBB-4DD4-94AF-DB5D152DA5E3}" type="presParOf" srcId="{4949CAE8-087F-461C-8DF4-46D0D143DEE8}" destId="{36AE249A-47D2-4CC5-AAAB-67D3CD32AC31}" srcOrd="1" destOrd="0" presId="urn:microsoft.com/office/officeart/2005/8/layout/list1"/>
    <dgm:cxn modelId="{55F66FCA-3DF6-4C14-9525-7833E3350884}" type="presParOf" srcId="{34E53136-82AC-47A9-8417-DEB665698481}" destId="{DBFB602E-712B-452D-98EC-A9424530CDD2}" srcOrd="1" destOrd="0" presId="urn:microsoft.com/office/officeart/2005/8/layout/list1"/>
    <dgm:cxn modelId="{205DA001-63F6-416F-B8C6-6D2A3D67AC53}" type="presParOf" srcId="{34E53136-82AC-47A9-8417-DEB665698481}" destId="{B3C3ABD6-3CB0-41ED-AE81-37A7145354EC}" srcOrd="2" destOrd="0" presId="urn:microsoft.com/office/officeart/2005/8/layout/list1"/>
    <dgm:cxn modelId="{7CBB0846-7619-42A5-A747-8D75CB8C934F}" type="presParOf" srcId="{34E53136-82AC-47A9-8417-DEB665698481}" destId="{32BB7290-6DAC-45FA-9EE1-EA3E474976E5}" srcOrd="3" destOrd="0" presId="urn:microsoft.com/office/officeart/2005/8/layout/list1"/>
    <dgm:cxn modelId="{D502B0FE-A0AA-4E55-942A-4C485F289A3A}" type="presParOf" srcId="{34E53136-82AC-47A9-8417-DEB665698481}" destId="{F20C9E88-64C2-4FCF-B4E3-62FDC08EC462}" srcOrd="4" destOrd="0" presId="urn:microsoft.com/office/officeart/2005/8/layout/list1"/>
    <dgm:cxn modelId="{33527CA6-FF9D-4181-9C2C-F3F9F6527E41}" type="presParOf" srcId="{F20C9E88-64C2-4FCF-B4E3-62FDC08EC462}" destId="{5879A814-0BBE-4F20-8761-B12A4B0503ED}" srcOrd="0" destOrd="0" presId="urn:microsoft.com/office/officeart/2005/8/layout/list1"/>
    <dgm:cxn modelId="{2079388F-183B-4EBE-9C41-37C5E66ACD55}" type="presParOf" srcId="{F20C9E88-64C2-4FCF-B4E3-62FDC08EC462}" destId="{E0437972-BDC5-40FE-BFB0-DC1E9EEBE168}" srcOrd="1" destOrd="0" presId="urn:microsoft.com/office/officeart/2005/8/layout/list1"/>
    <dgm:cxn modelId="{B3CFB62C-8E38-4049-97F1-8F7F657CB367}" type="presParOf" srcId="{34E53136-82AC-47A9-8417-DEB665698481}" destId="{620455E2-810C-4AC1-953F-AF624B8448C8}" srcOrd="5" destOrd="0" presId="urn:microsoft.com/office/officeart/2005/8/layout/list1"/>
    <dgm:cxn modelId="{73419D16-1EDF-4FC4-A545-39193E96DA2A}" type="presParOf" srcId="{34E53136-82AC-47A9-8417-DEB665698481}" destId="{324316A0-7F5D-46C8-AE33-71219C789E44}" srcOrd="6" destOrd="0" presId="urn:microsoft.com/office/officeart/2005/8/layout/list1"/>
    <dgm:cxn modelId="{438D4F6E-2ED1-491D-863A-02D20445536B}" type="presParOf" srcId="{34E53136-82AC-47A9-8417-DEB665698481}" destId="{05A3B6D4-FC54-4BF1-9540-47BA631C8E1F}" srcOrd="7" destOrd="0" presId="urn:microsoft.com/office/officeart/2005/8/layout/list1"/>
    <dgm:cxn modelId="{08FA1F16-9A49-4A30-958C-6E6C922F5EF7}" type="presParOf" srcId="{34E53136-82AC-47A9-8417-DEB665698481}" destId="{A002D8A1-6740-4A2C-9E71-BF9A2DA64B4E}" srcOrd="8" destOrd="0" presId="urn:microsoft.com/office/officeart/2005/8/layout/list1"/>
    <dgm:cxn modelId="{517B5715-6797-427B-AFA9-6839AED458B9}" type="presParOf" srcId="{A002D8A1-6740-4A2C-9E71-BF9A2DA64B4E}" destId="{196EEEEA-A69E-4D69-AE41-D6A09060E4BA}" srcOrd="0" destOrd="0" presId="urn:microsoft.com/office/officeart/2005/8/layout/list1"/>
    <dgm:cxn modelId="{6822A9C2-9787-43AF-8B48-5044E9E011B7}" type="presParOf" srcId="{A002D8A1-6740-4A2C-9E71-BF9A2DA64B4E}" destId="{62B41B04-C67A-4D06-BD30-A7D4A74742C5}" srcOrd="1" destOrd="0" presId="urn:microsoft.com/office/officeart/2005/8/layout/list1"/>
    <dgm:cxn modelId="{A2164FC4-DD3C-429A-979E-621E9BC6C941}" type="presParOf" srcId="{34E53136-82AC-47A9-8417-DEB665698481}" destId="{ED999482-84C3-4AC4-A628-EDB45CDF100B}" srcOrd="9" destOrd="0" presId="urn:microsoft.com/office/officeart/2005/8/layout/list1"/>
    <dgm:cxn modelId="{6CB9F742-D045-42EE-8FF8-17F0BA5D7FA5}" type="presParOf" srcId="{34E53136-82AC-47A9-8417-DEB665698481}" destId="{E0305BA2-A839-402C-882E-B934A9621DAC}" srcOrd="10" destOrd="0" presId="urn:microsoft.com/office/officeart/2005/8/layout/list1"/>
    <dgm:cxn modelId="{FBD843DE-7F91-4302-A8F8-4E08D3371EF6}" type="presParOf" srcId="{34E53136-82AC-47A9-8417-DEB665698481}" destId="{65E5C178-034D-40FA-8ADB-43E34A9E86ED}" srcOrd="11" destOrd="0" presId="urn:microsoft.com/office/officeart/2005/8/layout/list1"/>
    <dgm:cxn modelId="{F628D045-8E45-45FC-BF48-0B953F65C962}" type="presParOf" srcId="{34E53136-82AC-47A9-8417-DEB665698481}" destId="{8BAB2153-7185-40E0-832A-22CB509EDD1B}" srcOrd="12" destOrd="0" presId="urn:microsoft.com/office/officeart/2005/8/layout/list1"/>
    <dgm:cxn modelId="{45E2C26F-71C6-491F-96A0-29EF7B968643}" type="presParOf" srcId="{8BAB2153-7185-40E0-832A-22CB509EDD1B}" destId="{914C117E-0EC8-4D75-99BA-AC6FFCEF2A88}" srcOrd="0" destOrd="0" presId="urn:microsoft.com/office/officeart/2005/8/layout/list1"/>
    <dgm:cxn modelId="{936DBA94-5426-40B9-A4E7-EEBB4194C23B}" type="presParOf" srcId="{8BAB2153-7185-40E0-832A-22CB509EDD1B}" destId="{C468BD0A-2745-48C0-AA21-4688E00F4E20}" srcOrd="1" destOrd="0" presId="urn:microsoft.com/office/officeart/2005/8/layout/list1"/>
    <dgm:cxn modelId="{71650359-97D8-4CF9-AFC4-BA92B954145D}" type="presParOf" srcId="{34E53136-82AC-47A9-8417-DEB665698481}" destId="{03DA0F90-B44E-478B-BF0A-C9E058B4D437}" srcOrd="13" destOrd="0" presId="urn:microsoft.com/office/officeart/2005/8/layout/list1"/>
    <dgm:cxn modelId="{AB1369A7-34B2-45CF-87D5-580EF5A604DB}" type="presParOf" srcId="{34E53136-82AC-47A9-8417-DEB665698481}" destId="{A9604AD4-835A-4E81-A396-C07621BA39F4}" srcOrd="14" destOrd="0" presId="urn:microsoft.com/office/officeart/2005/8/layout/list1"/>
    <dgm:cxn modelId="{5BF67AD7-7E29-46F5-974B-344931DA4D22}" type="presParOf" srcId="{34E53136-82AC-47A9-8417-DEB665698481}" destId="{C2BCCCBF-8438-43CA-9D5C-FF55D809C2DE}" srcOrd="15" destOrd="0" presId="urn:microsoft.com/office/officeart/2005/8/layout/list1"/>
    <dgm:cxn modelId="{20002502-D475-4EF2-91B2-0F19D77509F6}" type="presParOf" srcId="{34E53136-82AC-47A9-8417-DEB665698481}" destId="{543BC40D-AE12-493E-B90A-71029D9E11BB}" srcOrd="16" destOrd="0" presId="urn:microsoft.com/office/officeart/2005/8/layout/list1"/>
    <dgm:cxn modelId="{B4C2B298-C67E-4868-AA14-37B08A984709}" type="presParOf" srcId="{543BC40D-AE12-493E-B90A-71029D9E11BB}" destId="{FC571DB3-DFAD-4DF6-90EC-FAFD9B1E75AE}" srcOrd="0" destOrd="0" presId="urn:microsoft.com/office/officeart/2005/8/layout/list1"/>
    <dgm:cxn modelId="{A122D773-C6FF-4AA8-88B3-B7C7C98FE981}" type="presParOf" srcId="{543BC40D-AE12-493E-B90A-71029D9E11BB}" destId="{537579C2-278E-4DC3-9F2B-D28374CC2685}" srcOrd="1" destOrd="0" presId="urn:microsoft.com/office/officeart/2005/8/layout/list1"/>
    <dgm:cxn modelId="{84CF3361-8E53-4394-8EE0-91D1C00ED845}" type="presParOf" srcId="{34E53136-82AC-47A9-8417-DEB665698481}" destId="{5A8886A8-387E-4B9F-A4F2-58FD7D3BC0F2}" srcOrd="17" destOrd="0" presId="urn:microsoft.com/office/officeart/2005/8/layout/list1"/>
    <dgm:cxn modelId="{8C7878DD-D039-4AFD-B8B0-D6EE756FE409}" type="presParOf" srcId="{34E53136-82AC-47A9-8417-DEB665698481}" destId="{42023F99-1794-4EAB-962B-DB1BC406525C}" srcOrd="18" destOrd="0" presId="urn:microsoft.com/office/officeart/2005/8/layout/list1"/>
    <dgm:cxn modelId="{93357EE8-C0B5-41DA-830E-890AC0BCFD6E}" type="presParOf" srcId="{34E53136-82AC-47A9-8417-DEB665698481}" destId="{9A1026F3-4641-456E-BAA1-4B990F242B4A}" srcOrd="19" destOrd="0" presId="urn:microsoft.com/office/officeart/2005/8/layout/list1"/>
    <dgm:cxn modelId="{00D529F1-DCA1-4636-A9F3-F8033500D9AE}" type="presParOf" srcId="{34E53136-82AC-47A9-8417-DEB665698481}" destId="{47FA3B2E-0368-4ED9-88B3-9C20C5BD1E07}" srcOrd="20" destOrd="0" presId="urn:microsoft.com/office/officeart/2005/8/layout/list1"/>
    <dgm:cxn modelId="{3CAFFB0B-DE9F-4F25-8279-C7CD544840FC}" type="presParOf" srcId="{47FA3B2E-0368-4ED9-88B3-9C20C5BD1E07}" destId="{F6BD468F-7A3D-47B3-856C-46692035378A}" srcOrd="0" destOrd="0" presId="urn:microsoft.com/office/officeart/2005/8/layout/list1"/>
    <dgm:cxn modelId="{761871E9-17A1-4AB0-A0D5-FE142BA45825}" type="presParOf" srcId="{47FA3B2E-0368-4ED9-88B3-9C20C5BD1E07}" destId="{13D1B1C7-1E38-401C-972C-46BF2B5C1AC8}" srcOrd="1" destOrd="0" presId="urn:microsoft.com/office/officeart/2005/8/layout/list1"/>
    <dgm:cxn modelId="{A7717EF4-7A49-4D53-8162-00B52057AC11}" type="presParOf" srcId="{34E53136-82AC-47A9-8417-DEB665698481}" destId="{A086182A-24DD-433A-9127-F16E49622A25}" srcOrd="21" destOrd="0" presId="urn:microsoft.com/office/officeart/2005/8/layout/list1"/>
    <dgm:cxn modelId="{DD8AB4C8-163D-411F-8158-E47B4ACBEFF8}" type="presParOf" srcId="{34E53136-82AC-47A9-8417-DEB665698481}" destId="{686EF459-1D4A-4118-AB5D-98A65D8A07D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46424A-4289-42B6-B322-A25B57523F5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D6E0B7-9F18-428A-9951-E316F9F967B4}">
      <dgm:prSet phldrT="[Текст]" custT="1"/>
      <dgm:spPr/>
      <dgm:t>
        <a:bodyPr/>
        <a:lstStyle/>
        <a:p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кәсіби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шеберлікті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меңгеруге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ұмтылу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F9BBBE-916F-4FEB-8E84-1F3CE6C4073A}" type="parTrans" cxnId="{02C11F45-C5ED-42A7-A244-52CF0E0A17A2}">
      <dgm:prSet/>
      <dgm:spPr/>
      <dgm:t>
        <a:bodyPr/>
        <a:lstStyle/>
        <a:p>
          <a:endParaRPr lang="ru-RU"/>
        </a:p>
      </dgm:t>
    </dgm:pt>
    <dgm:pt modelId="{5CC2A440-900D-4586-B0CC-2CC32D93E875}" type="sibTrans" cxnId="{02C11F45-C5ED-42A7-A244-52CF0E0A17A2}">
      <dgm:prSet/>
      <dgm:spPr/>
      <dgm:t>
        <a:bodyPr/>
        <a:lstStyle/>
        <a:p>
          <a:endParaRPr lang="ru-RU"/>
        </a:p>
      </dgm:t>
    </dgm:pt>
    <dgm:pt modelId="{7CBCD1FF-57A5-4F27-9373-01E612C7A46A}">
      <dgm:prSet custT="1"/>
      <dgm:spPr/>
      <dgm:t>
        <a:bodyPr/>
        <a:lstStyle/>
        <a:p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интеллектуалдық</a:t>
          </a:r>
          <a:endParaRPr lang="ru-RU" sz="1800" b="0" i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48AD23-FA0B-484B-81D9-2314287CE193}" type="parTrans" cxnId="{30915676-E872-4CB4-B155-D2972189929E}">
      <dgm:prSet/>
      <dgm:spPr/>
      <dgm:t>
        <a:bodyPr/>
        <a:lstStyle/>
        <a:p>
          <a:endParaRPr lang="ru-RU"/>
        </a:p>
      </dgm:t>
    </dgm:pt>
    <dgm:pt modelId="{CA2E105E-AE97-46A3-A028-A32EDEC0B3D5}" type="sibTrans" cxnId="{30915676-E872-4CB4-B155-D2972189929E}">
      <dgm:prSet/>
      <dgm:spPr/>
      <dgm:t>
        <a:bodyPr/>
        <a:lstStyle/>
        <a:p>
          <a:endParaRPr lang="ru-RU"/>
        </a:p>
      </dgm:t>
    </dgm:pt>
    <dgm:pt modelId="{7190D402-C391-4567-B9B6-F9F8ECFBAF68}">
      <dgm:prSet custT="1"/>
      <dgm:spPr/>
      <dgm:t>
        <a:bodyPr/>
        <a:lstStyle/>
        <a:p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зертханалық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жұмыстарды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орындау</a:t>
          </a:r>
          <a:endParaRPr lang="ru-RU" sz="1800" b="0" i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BE4ED8-F54E-4565-B895-B79DB701C7CC}" type="parTrans" cxnId="{4FEF59B9-323F-43F8-8FFB-77A8288AC386}">
      <dgm:prSet/>
      <dgm:spPr/>
      <dgm:t>
        <a:bodyPr/>
        <a:lstStyle/>
        <a:p>
          <a:endParaRPr lang="ru-RU"/>
        </a:p>
      </dgm:t>
    </dgm:pt>
    <dgm:pt modelId="{EC65F863-122C-4FBB-9CA3-B119F7EB9839}" type="sibTrans" cxnId="{4FEF59B9-323F-43F8-8FFB-77A8288AC386}">
      <dgm:prSet/>
      <dgm:spPr/>
      <dgm:t>
        <a:bodyPr/>
        <a:lstStyle/>
        <a:p>
          <a:endParaRPr lang="ru-RU"/>
        </a:p>
      </dgm:t>
    </dgm:pt>
    <dgm:pt modelId="{321F8A09-F3E4-4974-BD80-A27D37566732}">
      <dgm:prSet custT="1"/>
      <dgm:spPr/>
      <dgm:t>
        <a:bodyPr/>
        <a:lstStyle/>
        <a:p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техникалық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және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анықтамалық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әдебиеттермен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істей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білу</a:t>
          </a:r>
          <a:endParaRPr lang="ru-RU" sz="1800" b="0" i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0503E2-8E94-487F-9BD8-DDAF52F571D2}" type="parTrans" cxnId="{72F80F35-2572-4751-BA05-22E02C8D73D7}">
      <dgm:prSet/>
      <dgm:spPr/>
      <dgm:t>
        <a:bodyPr/>
        <a:lstStyle/>
        <a:p>
          <a:endParaRPr lang="ru-RU"/>
        </a:p>
      </dgm:t>
    </dgm:pt>
    <dgm:pt modelId="{C53EFE36-F702-4FB5-A896-1E2F3BCF8702}" type="sibTrans" cxnId="{72F80F35-2572-4751-BA05-22E02C8D73D7}">
      <dgm:prSet/>
      <dgm:spPr/>
      <dgm:t>
        <a:bodyPr/>
        <a:lstStyle/>
        <a:p>
          <a:endParaRPr lang="ru-RU"/>
        </a:p>
      </dgm:t>
    </dgm:pt>
    <dgm:pt modelId="{C37D5763-FDC1-4648-BC39-FC2735DF3E46}">
      <dgm:prSet custT="1"/>
      <dgm:spPr/>
      <dgm:t>
        <a:bodyPr/>
        <a:lstStyle/>
        <a:p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қабілеттілік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ойлауды</a:t>
          </a:r>
          <a:r>
            <a:rPr lang="ru-RU" sz="18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endParaRPr lang="ru-RU" sz="1800" b="0" i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33F46E-2F19-4A22-AD5C-E328EA23525A}" type="parTrans" cxnId="{5A5005D5-BFE3-4286-BA70-55C762B3295A}">
      <dgm:prSet/>
      <dgm:spPr/>
      <dgm:t>
        <a:bodyPr/>
        <a:lstStyle/>
        <a:p>
          <a:endParaRPr lang="ru-RU"/>
        </a:p>
      </dgm:t>
    </dgm:pt>
    <dgm:pt modelId="{B2C4986D-DE6B-4845-9F0F-DC74F64176AF}" type="sibTrans" cxnId="{5A5005D5-BFE3-4286-BA70-55C762B3295A}">
      <dgm:prSet/>
      <dgm:spPr/>
      <dgm:t>
        <a:bodyPr/>
        <a:lstStyle/>
        <a:p>
          <a:endParaRPr lang="ru-RU"/>
        </a:p>
      </dgm:t>
    </dgm:pt>
    <dgm:pt modelId="{1D046A70-EE60-4252-9505-432012C04651}" type="pres">
      <dgm:prSet presAssocID="{CE46424A-4289-42B6-B322-A25B57523F54}" presName="Name0" presStyleCnt="0">
        <dgm:presLayoutVars>
          <dgm:chMax val="7"/>
          <dgm:chPref val="7"/>
          <dgm:dir/>
        </dgm:presLayoutVars>
      </dgm:prSet>
      <dgm:spPr/>
    </dgm:pt>
    <dgm:pt modelId="{1A30B9E9-B3C7-4A57-802E-AA0FEB77B551}" type="pres">
      <dgm:prSet presAssocID="{CE46424A-4289-42B6-B322-A25B57523F54}" presName="Name1" presStyleCnt="0"/>
      <dgm:spPr/>
    </dgm:pt>
    <dgm:pt modelId="{56CA0A01-D45A-45AB-B2D9-C70CB66615DA}" type="pres">
      <dgm:prSet presAssocID="{CE46424A-4289-42B6-B322-A25B57523F54}" presName="cycle" presStyleCnt="0"/>
      <dgm:spPr/>
    </dgm:pt>
    <dgm:pt modelId="{7DA69A00-407C-4DA4-BC4F-8029E52EDB4D}" type="pres">
      <dgm:prSet presAssocID="{CE46424A-4289-42B6-B322-A25B57523F54}" presName="srcNode" presStyleLbl="node1" presStyleIdx="0" presStyleCnt="5"/>
      <dgm:spPr/>
    </dgm:pt>
    <dgm:pt modelId="{275B26C1-0B08-4FF7-83EC-928C146A7836}" type="pres">
      <dgm:prSet presAssocID="{CE46424A-4289-42B6-B322-A25B57523F54}" presName="conn" presStyleLbl="parChTrans1D2" presStyleIdx="0" presStyleCnt="1"/>
      <dgm:spPr/>
    </dgm:pt>
    <dgm:pt modelId="{DC6EC8FD-9530-4713-936B-8DDC0D7E65E2}" type="pres">
      <dgm:prSet presAssocID="{CE46424A-4289-42B6-B322-A25B57523F54}" presName="extraNode" presStyleLbl="node1" presStyleIdx="0" presStyleCnt="5"/>
      <dgm:spPr/>
    </dgm:pt>
    <dgm:pt modelId="{E6781EC4-4867-4B40-9F3E-853CEAB39690}" type="pres">
      <dgm:prSet presAssocID="{CE46424A-4289-42B6-B322-A25B57523F54}" presName="dstNode" presStyleLbl="node1" presStyleIdx="0" presStyleCnt="5"/>
      <dgm:spPr/>
    </dgm:pt>
    <dgm:pt modelId="{D80B14A5-79C0-4F28-AAD3-380026269FC8}" type="pres">
      <dgm:prSet presAssocID="{0BD6E0B7-9F18-428A-9951-E316F9F967B4}" presName="text_1" presStyleLbl="node1" presStyleIdx="0" presStyleCnt="5">
        <dgm:presLayoutVars>
          <dgm:bulletEnabled val="1"/>
        </dgm:presLayoutVars>
      </dgm:prSet>
      <dgm:spPr/>
    </dgm:pt>
    <dgm:pt modelId="{E990430C-6233-4630-910C-2E37AB8617C9}" type="pres">
      <dgm:prSet presAssocID="{0BD6E0B7-9F18-428A-9951-E316F9F967B4}" presName="accent_1" presStyleCnt="0"/>
      <dgm:spPr/>
    </dgm:pt>
    <dgm:pt modelId="{A54AD3A9-7184-4819-905F-FDBBDC7D6BE6}" type="pres">
      <dgm:prSet presAssocID="{0BD6E0B7-9F18-428A-9951-E316F9F967B4}" presName="accentRepeatNode" presStyleLbl="solidFgAcc1" presStyleIdx="0" presStyleCnt="5"/>
      <dgm:spPr/>
    </dgm:pt>
    <dgm:pt modelId="{265F1967-8823-42E3-8B90-B0FD1A9ECC48}" type="pres">
      <dgm:prSet presAssocID="{7CBCD1FF-57A5-4F27-9373-01E612C7A46A}" presName="text_2" presStyleLbl="node1" presStyleIdx="1" presStyleCnt="5">
        <dgm:presLayoutVars>
          <dgm:bulletEnabled val="1"/>
        </dgm:presLayoutVars>
      </dgm:prSet>
      <dgm:spPr/>
    </dgm:pt>
    <dgm:pt modelId="{7AB3D33B-ACDD-4E26-9044-3B6526B79F70}" type="pres">
      <dgm:prSet presAssocID="{7CBCD1FF-57A5-4F27-9373-01E612C7A46A}" presName="accent_2" presStyleCnt="0"/>
      <dgm:spPr/>
    </dgm:pt>
    <dgm:pt modelId="{24BE52F7-0285-42D3-9653-43382CE657FE}" type="pres">
      <dgm:prSet presAssocID="{7CBCD1FF-57A5-4F27-9373-01E612C7A46A}" presName="accentRepeatNode" presStyleLbl="solidFgAcc1" presStyleIdx="1" presStyleCnt="5"/>
      <dgm:spPr/>
    </dgm:pt>
    <dgm:pt modelId="{4295ABD7-B874-4FF3-BD0E-7A65D401FFBB}" type="pres">
      <dgm:prSet presAssocID="{7190D402-C391-4567-B9B6-F9F8ECFBAF68}" presName="text_3" presStyleLbl="node1" presStyleIdx="2" presStyleCnt="5">
        <dgm:presLayoutVars>
          <dgm:bulletEnabled val="1"/>
        </dgm:presLayoutVars>
      </dgm:prSet>
      <dgm:spPr/>
    </dgm:pt>
    <dgm:pt modelId="{AEB47309-DBAB-45D2-875D-ECEA0AFE45A2}" type="pres">
      <dgm:prSet presAssocID="{7190D402-C391-4567-B9B6-F9F8ECFBAF68}" presName="accent_3" presStyleCnt="0"/>
      <dgm:spPr/>
    </dgm:pt>
    <dgm:pt modelId="{33F4EDF0-C47B-4E52-AB27-2A476B4FA83F}" type="pres">
      <dgm:prSet presAssocID="{7190D402-C391-4567-B9B6-F9F8ECFBAF68}" presName="accentRepeatNode" presStyleLbl="solidFgAcc1" presStyleIdx="2" presStyleCnt="5"/>
      <dgm:spPr/>
    </dgm:pt>
    <dgm:pt modelId="{2DBB6C39-E440-4E60-BD8A-98D6C96544B2}" type="pres">
      <dgm:prSet presAssocID="{321F8A09-F3E4-4974-BD80-A27D37566732}" presName="text_4" presStyleLbl="node1" presStyleIdx="3" presStyleCnt="5">
        <dgm:presLayoutVars>
          <dgm:bulletEnabled val="1"/>
        </dgm:presLayoutVars>
      </dgm:prSet>
      <dgm:spPr/>
    </dgm:pt>
    <dgm:pt modelId="{3425933D-DCC8-4DD4-8F38-BD160CA8E918}" type="pres">
      <dgm:prSet presAssocID="{321F8A09-F3E4-4974-BD80-A27D37566732}" presName="accent_4" presStyleCnt="0"/>
      <dgm:spPr/>
    </dgm:pt>
    <dgm:pt modelId="{AD5870E1-A792-4175-92FE-844A8612C57E}" type="pres">
      <dgm:prSet presAssocID="{321F8A09-F3E4-4974-BD80-A27D37566732}" presName="accentRepeatNode" presStyleLbl="solidFgAcc1" presStyleIdx="3" presStyleCnt="5"/>
      <dgm:spPr/>
    </dgm:pt>
    <dgm:pt modelId="{F80D5220-F83C-431E-BD54-F0803B939F8B}" type="pres">
      <dgm:prSet presAssocID="{C37D5763-FDC1-4648-BC39-FC2735DF3E46}" presName="text_5" presStyleLbl="node1" presStyleIdx="4" presStyleCnt="5">
        <dgm:presLayoutVars>
          <dgm:bulletEnabled val="1"/>
        </dgm:presLayoutVars>
      </dgm:prSet>
      <dgm:spPr/>
    </dgm:pt>
    <dgm:pt modelId="{A48D1A22-9A7C-4433-805A-80400EB84D11}" type="pres">
      <dgm:prSet presAssocID="{C37D5763-FDC1-4648-BC39-FC2735DF3E46}" presName="accent_5" presStyleCnt="0"/>
      <dgm:spPr/>
    </dgm:pt>
    <dgm:pt modelId="{D25359C9-7516-4C73-856F-DE8836BEEEBC}" type="pres">
      <dgm:prSet presAssocID="{C37D5763-FDC1-4648-BC39-FC2735DF3E46}" presName="accentRepeatNode" presStyleLbl="solidFgAcc1" presStyleIdx="4" presStyleCnt="5"/>
      <dgm:spPr/>
    </dgm:pt>
  </dgm:ptLst>
  <dgm:cxnLst>
    <dgm:cxn modelId="{72F80F35-2572-4751-BA05-22E02C8D73D7}" srcId="{CE46424A-4289-42B6-B322-A25B57523F54}" destId="{321F8A09-F3E4-4974-BD80-A27D37566732}" srcOrd="3" destOrd="0" parTransId="{EE0503E2-8E94-487F-9BD8-DDAF52F571D2}" sibTransId="{C53EFE36-F702-4FB5-A896-1E2F3BCF8702}"/>
    <dgm:cxn modelId="{02C11F45-C5ED-42A7-A244-52CF0E0A17A2}" srcId="{CE46424A-4289-42B6-B322-A25B57523F54}" destId="{0BD6E0B7-9F18-428A-9951-E316F9F967B4}" srcOrd="0" destOrd="0" parTransId="{51F9BBBE-916F-4FEB-8E84-1F3CE6C4073A}" sibTransId="{5CC2A440-900D-4586-B0CC-2CC32D93E875}"/>
    <dgm:cxn modelId="{C2427950-F93A-4310-9BCF-D54874774B00}" type="presOf" srcId="{5CC2A440-900D-4586-B0CC-2CC32D93E875}" destId="{275B26C1-0B08-4FF7-83EC-928C146A7836}" srcOrd="0" destOrd="0" presId="urn:microsoft.com/office/officeart/2008/layout/VerticalCurvedList"/>
    <dgm:cxn modelId="{1AD12A73-F150-4533-9DFD-FD7549FC8CEF}" type="presOf" srcId="{0BD6E0B7-9F18-428A-9951-E316F9F967B4}" destId="{D80B14A5-79C0-4F28-AAD3-380026269FC8}" srcOrd="0" destOrd="0" presId="urn:microsoft.com/office/officeart/2008/layout/VerticalCurvedList"/>
    <dgm:cxn modelId="{8C797674-6433-42E3-9B4B-183F27B831A5}" type="presOf" srcId="{321F8A09-F3E4-4974-BD80-A27D37566732}" destId="{2DBB6C39-E440-4E60-BD8A-98D6C96544B2}" srcOrd="0" destOrd="0" presId="urn:microsoft.com/office/officeart/2008/layout/VerticalCurvedList"/>
    <dgm:cxn modelId="{30915676-E872-4CB4-B155-D2972189929E}" srcId="{CE46424A-4289-42B6-B322-A25B57523F54}" destId="{7CBCD1FF-57A5-4F27-9373-01E612C7A46A}" srcOrd="1" destOrd="0" parTransId="{CB48AD23-FA0B-484B-81D9-2314287CE193}" sibTransId="{CA2E105E-AE97-46A3-A028-A32EDEC0B3D5}"/>
    <dgm:cxn modelId="{22E30057-477C-42AB-B617-576BDE0EBE26}" type="presOf" srcId="{C37D5763-FDC1-4648-BC39-FC2735DF3E46}" destId="{F80D5220-F83C-431E-BD54-F0803B939F8B}" srcOrd="0" destOrd="0" presId="urn:microsoft.com/office/officeart/2008/layout/VerticalCurvedList"/>
    <dgm:cxn modelId="{3A66D89E-D26B-43DD-8523-0E7CAA1EA0F0}" type="presOf" srcId="{7CBCD1FF-57A5-4F27-9373-01E612C7A46A}" destId="{265F1967-8823-42E3-8B90-B0FD1A9ECC48}" srcOrd="0" destOrd="0" presId="urn:microsoft.com/office/officeart/2008/layout/VerticalCurvedList"/>
    <dgm:cxn modelId="{4FEF59B9-323F-43F8-8FFB-77A8288AC386}" srcId="{CE46424A-4289-42B6-B322-A25B57523F54}" destId="{7190D402-C391-4567-B9B6-F9F8ECFBAF68}" srcOrd="2" destOrd="0" parTransId="{7FBE4ED8-F54E-4565-B895-B79DB701C7CC}" sibTransId="{EC65F863-122C-4FBB-9CA3-B119F7EB9839}"/>
    <dgm:cxn modelId="{700CAFC3-2D07-4BB2-B787-62973809D3EF}" type="presOf" srcId="{CE46424A-4289-42B6-B322-A25B57523F54}" destId="{1D046A70-EE60-4252-9505-432012C04651}" srcOrd="0" destOrd="0" presId="urn:microsoft.com/office/officeart/2008/layout/VerticalCurvedList"/>
    <dgm:cxn modelId="{5A5005D5-BFE3-4286-BA70-55C762B3295A}" srcId="{CE46424A-4289-42B6-B322-A25B57523F54}" destId="{C37D5763-FDC1-4648-BC39-FC2735DF3E46}" srcOrd="4" destOrd="0" parTransId="{4E33F46E-2F19-4A22-AD5C-E328EA23525A}" sibTransId="{B2C4986D-DE6B-4845-9F0F-DC74F64176AF}"/>
    <dgm:cxn modelId="{AC7A52E9-8B2B-4209-A163-7EDAA260D620}" type="presOf" srcId="{7190D402-C391-4567-B9B6-F9F8ECFBAF68}" destId="{4295ABD7-B874-4FF3-BD0E-7A65D401FFBB}" srcOrd="0" destOrd="0" presId="urn:microsoft.com/office/officeart/2008/layout/VerticalCurvedList"/>
    <dgm:cxn modelId="{E4CAFBA0-68EF-44B1-97CC-3472BF1E7626}" type="presParOf" srcId="{1D046A70-EE60-4252-9505-432012C04651}" destId="{1A30B9E9-B3C7-4A57-802E-AA0FEB77B551}" srcOrd="0" destOrd="0" presId="urn:microsoft.com/office/officeart/2008/layout/VerticalCurvedList"/>
    <dgm:cxn modelId="{1A38215E-D7EC-4BCE-8BBF-159750F60E05}" type="presParOf" srcId="{1A30B9E9-B3C7-4A57-802E-AA0FEB77B551}" destId="{56CA0A01-D45A-45AB-B2D9-C70CB66615DA}" srcOrd="0" destOrd="0" presId="urn:microsoft.com/office/officeart/2008/layout/VerticalCurvedList"/>
    <dgm:cxn modelId="{03C7CE9F-1DAE-4B55-B785-C6FC0896CFD3}" type="presParOf" srcId="{56CA0A01-D45A-45AB-B2D9-C70CB66615DA}" destId="{7DA69A00-407C-4DA4-BC4F-8029E52EDB4D}" srcOrd="0" destOrd="0" presId="urn:microsoft.com/office/officeart/2008/layout/VerticalCurvedList"/>
    <dgm:cxn modelId="{A74B5099-E637-4569-9646-928498841215}" type="presParOf" srcId="{56CA0A01-D45A-45AB-B2D9-C70CB66615DA}" destId="{275B26C1-0B08-4FF7-83EC-928C146A7836}" srcOrd="1" destOrd="0" presId="urn:microsoft.com/office/officeart/2008/layout/VerticalCurvedList"/>
    <dgm:cxn modelId="{BA91340E-41FF-46CF-AA05-B8F128F7FFA9}" type="presParOf" srcId="{56CA0A01-D45A-45AB-B2D9-C70CB66615DA}" destId="{DC6EC8FD-9530-4713-936B-8DDC0D7E65E2}" srcOrd="2" destOrd="0" presId="urn:microsoft.com/office/officeart/2008/layout/VerticalCurvedList"/>
    <dgm:cxn modelId="{65F7C77F-5534-4173-B41D-30EF70E6E927}" type="presParOf" srcId="{56CA0A01-D45A-45AB-B2D9-C70CB66615DA}" destId="{E6781EC4-4867-4B40-9F3E-853CEAB39690}" srcOrd="3" destOrd="0" presId="urn:microsoft.com/office/officeart/2008/layout/VerticalCurvedList"/>
    <dgm:cxn modelId="{602BC994-3EEB-4E17-9824-3A48AE187E88}" type="presParOf" srcId="{1A30B9E9-B3C7-4A57-802E-AA0FEB77B551}" destId="{D80B14A5-79C0-4F28-AAD3-380026269FC8}" srcOrd="1" destOrd="0" presId="urn:microsoft.com/office/officeart/2008/layout/VerticalCurvedList"/>
    <dgm:cxn modelId="{BCE4ED8D-7053-4A18-860A-C9C40A10FBC7}" type="presParOf" srcId="{1A30B9E9-B3C7-4A57-802E-AA0FEB77B551}" destId="{E990430C-6233-4630-910C-2E37AB8617C9}" srcOrd="2" destOrd="0" presId="urn:microsoft.com/office/officeart/2008/layout/VerticalCurvedList"/>
    <dgm:cxn modelId="{4230E49E-7710-4BDE-9179-269EEA07329C}" type="presParOf" srcId="{E990430C-6233-4630-910C-2E37AB8617C9}" destId="{A54AD3A9-7184-4819-905F-FDBBDC7D6BE6}" srcOrd="0" destOrd="0" presId="urn:microsoft.com/office/officeart/2008/layout/VerticalCurvedList"/>
    <dgm:cxn modelId="{F31F9821-DC87-4EA8-89DA-0E42DA311CA5}" type="presParOf" srcId="{1A30B9E9-B3C7-4A57-802E-AA0FEB77B551}" destId="{265F1967-8823-42E3-8B90-B0FD1A9ECC48}" srcOrd="3" destOrd="0" presId="urn:microsoft.com/office/officeart/2008/layout/VerticalCurvedList"/>
    <dgm:cxn modelId="{C716AB4F-7D44-4B1D-B9F4-A2B712062BF5}" type="presParOf" srcId="{1A30B9E9-B3C7-4A57-802E-AA0FEB77B551}" destId="{7AB3D33B-ACDD-4E26-9044-3B6526B79F70}" srcOrd="4" destOrd="0" presId="urn:microsoft.com/office/officeart/2008/layout/VerticalCurvedList"/>
    <dgm:cxn modelId="{E0BEDA12-53C0-4BE9-A72E-2E9E1940E408}" type="presParOf" srcId="{7AB3D33B-ACDD-4E26-9044-3B6526B79F70}" destId="{24BE52F7-0285-42D3-9653-43382CE657FE}" srcOrd="0" destOrd="0" presId="urn:microsoft.com/office/officeart/2008/layout/VerticalCurvedList"/>
    <dgm:cxn modelId="{094F0CC8-8B6A-4AE4-BA98-44E793CB7ADF}" type="presParOf" srcId="{1A30B9E9-B3C7-4A57-802E-AA0FEB77B551}" destId="{4295ABD7-B874-4FF3-BD0E-7A65D401FFBB}" srcOrd="5" destOrd="0" presId="urn:microsoft.com/office/officeart/2008/layout/VerticalCurvedList"/>
    <dgm:cxn modelId="{53ABE517-26B2-4C5D-89C1-3076EC7D3390}" type="presParOf" srcId="{1A30B9E9-B3C7-4A57-802E-AA0FEB77B551}" destId="{AEB47309-DBAB-45D2-875D-ECEA0AFE45A2}" srcOrd="6" destOrd="0" presId="urn:microsoft.com/office/officeart/2008/layout/VerticalCurvedList"/>
    <dgm:cxn modelId="{EFAAFBF9-6D7C-4696-A945-9BE4E0BB9D8F}" type="presParOf" srcId="{AEB47309-DBAB-45D2-875D-ECEA0AFE45A2}" destId="{33F4EDF0-C47B-4E52-AB27-2A476B4FA83F}" srcOrd="0" destOrd="0" presId="urn:microsoft.com/office/officeart/2008/layout/VerticalCurvedList"/>
    <dgm:cxn modelId="{37F9EC40-292D-4E9A-8D8F-00E8C3DACEB3}" type="presParOf" srcId="{1A30B9E9-B3C7-4A57-802E-AA0FEB77B551}" destId="{2DBB6C39-E440-4E60-BD8A-98D6C96544B2}" srcOrd="7" destOrd="0" presId="urn:microsoft.com/office/officeart/2008/layout/VerticalCurvedList"/>
    <dgm:cxn modelId="{3C6EAA12-7DF1-49E3-AC04-F8EE64BC4678}" type="presParOf" srcId="{1A30B9E9-B3C7-4A57-802E-AA0FEB77B551}" destId="{3425933D-DCC8-4DD4-8F38-BD160CA8E918}" srcOrd="8" destOrd="0" presId="urn:microsoft.com/office/officeart/2008/layout/VerticalCurvedList"/>
    <dgm:cxn modelId="{9A03E5CA-DFEA-4E96-8DC3-3298378BCBCC}" type="presParOf" srcId="{3425933D-DCC8-4DD4-8F38-BD160CA8E918}" destId="{AD5870E1-A792-4175-92FE-844A8612C57E}" srcOrd="0" destOrd="0" presId="urn:microsoft.com/office/officeart/2008/layout/VerticalCurvedList"/>
    <dgm:cxn modelId="{74D09B0F-C1D3-4B34-B40E-F4F767E58726}" type="presParOf" srcId="{1A30B9E9-B3C7-4A57-802E-AA0FEB77B551}" destId="{F80D5220-F83C-431E-BD54-F0803B939F8B}" srcOrd="9" destOrd="0" presId="urn:microsoft.com/office/officeart/2008/layout/VerticalCurvedList"/>
    <dgm:cxn modelId="{1905C1FD-1920-4E1B-9E67-BB3BE3578886}" type="presParOf" srcId="{1A30B9E9-B3C7-4A57-802E-AA0FEB77B551}" destId="{A48D1A22-9A7C-4433-805A-80400EB84D11}" srcOrd="10" destOrd="0" presId="urn:microsoft.com/office/officeart/2008/layout/VerticalCurvedList"/>
    <dgm:cxn modelId="{D2CC3AAF-C0B4-4AD1-9D30-990C60533735}" type="presParOf" srcId="{A48D1A22-9A7C-4433-805A-80400EB84D11}" destId="{D25359C9-7516-4C73-856F-DE8836BEEE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13413-B91B-4370-85B7-B6C1344E210C}">
      <dsp:nvSpPr>
        <dsp:cNvPr id="0" name=""/>
        <dsp:cNvSpPr/>
      </dsp:nvSpPr>
      <dsp:spPr>
        <a:xfrm>
          <a:off x="-5811743" y="-889486"/>
          <a:ext cx="6919008" cy="6919008"/>
        </a:xfrm>
        <a:prstGeom prst="blockArc">
          <a:avLst>
            <a:gd name="adj1" fmla="val 18900000"/>
            <a:gd name="adj2" fmla="val 2700000"/>
            <a:gd name="adj3" fmla="val 312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31EAF-98D1-40AF-B54A-BCC52EECF791}">
      <dsp:nvSpPr>
        <dsp:cNvPr id="0" name=""/>
        <dsp:cNvSpPr/>
      </dsp:nvSpPr>
      <dsp:spPr>
        <a:xfrm>
          <a:off x="579575" y="395165"/>
          <a:ext cx="8604089" cy="79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765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үдерісте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ойлау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эстетикалық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сезім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логикалық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бейнеліліктің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байланыстарының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жолдары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анықталған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И.Э.Унт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А.Ф.Меняев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sp:txBody>
      <dsp:txXfrm>
        <a:off x="579575" y="395165"/>
        <a:ext cx="8604089" cy="790743"/>
      </dsp:txXfrm>
    </dsp:sp>
    <dsp:sp modelId="{BAF2C451-D1F8-42B5-99A3-D0E3461DDC88}">
      <dsp:nvSpPr>
        <dsp:cNvPr id="0" name=""/>
        <dsp:cNvSpPr/>
      </dsp:nvSpPr>
      <dsp:spPr>
        <a:xfrm>
          <a:off x="85360" y="296323"/>
          <a:ext cx="988428" cy="98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87E72-DBB6-4EC4-B990-7F6687C258F7}">
      <dsp:nvSpPr>
        <dsp:cNvPr id="0" name=""/>
        <dsp:cNvSpPr/>
      </dsp:nvSpPr>
      <dsp:spPr>
        <a:xfrm>
          <a:off x="1032926" y="1446043"/>
          <a:ext cx="8150738" cy="1061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765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дамытушылық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қызметінде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танымдық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белсенділігін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өздігінен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әрекетімен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шұғылдану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қызығушылығын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қалыптастырудағы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рөлі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зерттелген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А.В.Усова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И.К.Журавлев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В.П.Шуман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С.Л.Алумаэ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</a:p>
      </dsp:txBody>
      <dsp:txXfrm>
        <a:off x="1032926" y="1446043"/>
        <a:ext cx="8150738" cy="1061628"/>
      </dsp:txXfrm>
    </dsp:sp>
    <dsp:sp modelId="{F276E7EE-D198-49B3-8226-1057753BDB48}">
      <dsp:nvSpPr>
        <dsp:cNvPr id="0" name=""/>
        <dsp:cNvSpPr/>
      </dsp:nvSpPr>
      <dsp:spPr>
        <a:xfrm>
          <a:off x="538711" y="1482643"/>
          <a:ext cx="988428" cy="98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DF489-D6E6-456F-8258-F60D2520DFD6}">
      <dsp:nvSpPr>
        <dsp:cNvPr id="0" name=""/>
        <dsp:cNvSpPr/>
      </dsp:nvSpPr>
      <dsp:spPr>
        <a:xfrm>
          <a:off x="1032926" y="2767806"/>
          <a:ext cx="8150738" cy="79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765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теориясы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байланыстың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дамытушылық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ашудың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зор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маңызы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болды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Жалпы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түрлерінің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ішінде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сөйлеу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Т.А.Ладыженская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Н.Н.Ушаков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Н.А.Лошкарева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1032926" y="2767806"/>
        <a:ext cx="8150738" cy="790743"/>
      </dsp:txXfrm>
    </dsp:sp>
    <dsp:sp modelId="{B7BD59D7-A241-4AED-9367-2A57DC5AEB58}">
      <dsp:nvSpPr>
        <dsp:cNvPr id="0" name=""/>
        <dsp:cNvSpPr/>
      </dsp:nvSpPr>
      <dsp:spPr>
        <a:xfrm>
          <a:off x="538711" y="2668963"/>
          <a:ext cx="988428" cy="98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1B421-AE52-4760-BE3E-E1311EB044DC}">
      <dsp:nvSpPr>
        <dsp:cNvPr id="0" name=""/>
        <dsp:cNvSpPr/>
      </dsp:nvSpPr>
      <dsp:spPr>
        <a:xfrm>
          <a:off x="579575" y="3954126"/>
          <a:ext cx="8604089" cy="79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765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Өлшемді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есепті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Н.С.Антонов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И.Я.Лернер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Н.Н.Рахманина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әрекеттері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қаралды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79575" y="3954126"/>
        <a:ext cx="8604089" cy="790743"/>
      </dsp:txXfrm>
    </dsp:sp>
    <dsp:sp modelId="{0AF11333-40F3-46AA-B745-ED8C96C1D8EA}">
      <dsp:nvSpPr>
        <dsp:cNvPr id="0" name=""/>
        <dsp:cNvSpPr/>
      </dsp:nvSpPr>
      <dsp:spPr>
        <a:xfrm>
          <a:off x="85360" y="3855284"/>
          <a:ext cx="988428" cy="98842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B2B37-3CA7-460D-ACE3-BC580987DC0F}">
      <dsp:nvSpPr>
        <dsp:cNvPr id="0" name=""/>
        <dsp:cNvSpPr/>
      </dsp:nvSpPr>
      <dsp:spPr>
        <a:xfrm>
          <a:off x="1880114" y="-318179"/>
          <a:ext cx="5046984" cy="459566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әсерімен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сапа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жағынан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өзгеретін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4112" y="529829"/>
        <a:ext cx="1712369" cy="1531887"/>
      </dsp:txXfrm>
    </dsp:sp>
    <dsp:sp modelId="{FA335618-C20C-4F55-A096-1AC7475E4387}">
      <dsp:nvSpPr>
        <dsp:cNvPr id="0" name=""/>
        <dsp:cNvSpPr/>
      </dsp:nvSpPr>
      <dsp:spPr>
        <a:xfrm>
          <a:off x="1704281" y="-216658"/>
          <a:ext cx="5046984" cy="459566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жүзеге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асыратын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оқу-танымдылық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қызметте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ерекше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қасиетке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болатын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дағдылар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6193" y="2682985"/>
        <a:ext cx="2283159" cy="1422467"/>
      </dsp:txXfrm>
    </dsp:sp>
    <dsp:sp modelId="{EA086AB6-2247-41F8-9C6C-CD811C53F4F2}">
      <dsp:nvSpPr>
        <dsp:cNvPr id="0" name=""/>
        <dsp:cNvSpPr/>
      </dsp:nvSpPr>
      <dsp:spPr>
        <a:xfrm>
          <a:off x="1704281" y="-216658"/>
          <a:ext cx="5046984" cy="4595663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әр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түрлі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пәндер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білімдерінің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үдерісінде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қалыптасатын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оқу-танымдық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қатынастар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жүйесінде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5029" y="686060"/>
        <a:ext cx="1712369" cy="15318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97A94-44F3-416B-B903-87C810DA3C14}">
      <dsp:nvSpPr>
        <dsp:cNvPr id="0" name=""/>
        <dsp:cNvSpPr/>
      </dsp:nvSpPr>
      <dsp:spPr>
        <a:xfrm>
          <a:off x="2578236" y="1940718"/>
          <a:ext cx="1259647" cy="1060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9823" y="0"/>
              </a:lnTo>
              <a:lnTo>
                <a:pt x="629823" y="1060438"/>
              </a:lnTo>
              <a:lnTo>
                <a:pt x="1259647" y="1060438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166895" y="2429773"/>
        <a:ext cx="82329" cy="82329"/>
      </dsp:txXfrm>
    </dsp:sp>
    <dsp:sp modelId="{713B9208-A910-4CD7-B0F3-BD47C1ADF5F6}">
      <dsp:nvSpPr>
        <dsp:cNvPr id="0" name=""/>
        <dsp:cNvSpPr/>
      </dsp:nvSpPr>
      <dsp:spPr>
        <a:xfrm>
          <a:off x="2578236" y="1564846"/>
          <a:ext cx="1190369" cy="375871"/>
        </a:xfrm>
        <a:custGeom>
          <a:avLst/>
          <a:gdLst/>
          <a:ahLst/>
          <a:cxnLst/>
          <a:rect l="0" t="0" r="0" b="0"/>
          <a:pathLst>
            <a:path>
              <a:moveTo>
                <a:pt x="0" y="375871"/>
              </a:moveTo>
              <a:lnTo>
                <a:pt x="595184" y="375871"/>
              </a:lnTo>
              <a:lnTo>
                <a:pt x="595184" y="0"/>
              </a:lnTo>
              <a:lnTo>
                <a:pt x="1190369" y="0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142213" y="1721575"/>
        <a:ext cx="62415" cy="62415"/>
      </dsp:txXfrm>
    </dsp:sp>
    <dsp:sp modelId="{142B1901-7A7F-4E09-B923-858E4DC9516A}">
      <dsp:nvSpPr>
        <dsp:cNvPr id="0" name=""/>
        <dsp:cNvSpPr/>
      </dsp:nvSpPr>
      <dsp:spPr>
        <a:xfrm>
          <a:off x="2578236" y="421694"/>
          <a:ext cx="1190369" cy="1519024"/>
        </a:xfrm>
        <a:custGeom>
          <a:avLst/>
          <a:gdLst/>
          <a:ahLst/>
          <a:cxnLst/>
          <a:rect l="0" t="0" r="0" b="0"/>
          <a:pathLst>
            <a:path>
              <a:moveTo>
                <a:pt x="0" y="1519024"/>
              </a:moveTo>
              <a:lnTo>
                <a:pt x="595184" y="1519024"/>
              </a:lnTo>
              <a:lnTo>
                <a:pt x="595184" y="0"/>
              </a:lnTo>
              <a:lnTo>
                <a:pt x="1190369" y="0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3125173" y="1132959"/>
        <a:ext cx="96493" cy="96493"/>
      </dsp:txXfrm>
    </dsp:sp>
    <dsp:sp modelId="{228167B7-E641-40B5-ADF1-F8BDFDAA0F24}">
      <dsp:nvSpPr>
        <dsp:cNvPr id="0" name=""/>
        <dsp:cNvSpPr/>
      </dsp:nvSpPr>
      <dsp:spPr>
        <a:xfrm rot="16200000">
          <a:off x="268781" y="1571981"/>
          <a:ext cx="3881437" cy="737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Синтездер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8781" y="1571981"/>
        <a:ext cx="3881437" cy="737473"/>
      </dsp:txXfrm>
    </dsp:sp>
    <dsp:sp modelId="{AF48EF9A-6EA1-4D1E-A881-981B026C5FFD}">
      <dsp:nvSpPr>
        <dsp:cNvPr id="0" name=""/>
        <dsp:cNvSpPr/>
      </dsp:nvSpPr>
      <dsp:spPr>
        <a:xfrm>
          <a:off x="3768605" y="0"/>
          <a:ext cx="2418911" cy="843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ғылымаралық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синтез</a:t>
          </a:r>
        </a:p>
      </dsp:txBody>
      <dsp:txXfrm>
        <a:off x="3768605" y="0"/>
        <a:ext cx="2418911" cy="843388"/>
      </dsp:txXfrm>
    </dsp:sp>
    <dsp:sp modelId="{7A485FF8-BEC2-4AFE-87AE-AADF023E995B}">
      <dsp:nvSpPr>
        <dsp:cNvPr id="0" name=""/>
        <dsp:cNvSpPr/>
      </dsp:nvSpPr>
      <dsp:spPr>
        <a:xfrm>
          <a:off x="3768605" y="1110471"/>
          <a:ext cx="2418911" cy="9087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әдіснамалық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синтез</a:t>
          </a:r>
        </a:p>
      </dsp:txBody>
      <dsp:txXfrm>
        <a:off x="3768605" y="1110471"/>
        <a:ext cx="2418911" cy="908751"/>
      </dsp:txXfrm>
    </dsp:sp>
    <dsp:sp modelId="{1A1A9EFC-0948-4A77-A76D-FB6D93E99F0F}">
      <dsp:nvSpPr>
        <dsp:cNvPr id="0" name=""/>
        <dsp:cNvSpPr/>
      </dsp:nvSpPr>
      <dsp:spPr>
        <a:xfrm>
          <a:off x="3837883" y="2536102"/>
          <a:ext cx="2418911" cy="9301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ғылымның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әлеуметтену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37883" y="2536102"/>
        <a:ext cx="2418911" cy="930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3ABD6-3CB0-41ED-AE81-37A7145354EC}">
      <dsp:nvSpPr>
        <dsp:cNvPr id="0" name=""/>
        <dsp:cNvSpPr/>
      </dsp:nvSpPr>
      <dsp:spPr>
        <a:xfrm>
          <a:off x="0" y="33873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AE249A-47D2-4CC5-AAAB-67D3CD32AC31}">
      <dsp:nvSpPr>
        <dsp:cNvPr id="0" name=""/>
        <dsp:cNvSpPr/>
      </dsp:nvSpPr>
      <dsp:spPr>
        <a:xfrm>
          <a:off x="429815" y="8781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Г.Бергер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ұғымдар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112310"/>
        <a:ext cx="5968422" cy="452844"/>
      </dsp:txXfrm>
    </dsp:sp>
    <dsp:sp modelId="{324316A0-7F5D-46C8-AE33-71219C789E44}">
      <dsp:nvSpPr>
        <dsp:cNvPr id="0" name=""/>
        <dsp:cNvSpPr/>
      </dsp:nvSpPr>
      <dsp:spPr>
        <a:xfrm>
          <a:off x="0" y="110985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37972-BDC5-40FE-BFB0-DC1E9EEBE168}">
      <dsp:nvSpPr>
        <dsp:cNvPr id="0" name=""/>
        <dsp:cNvSpPr/>
      </dsp:nvSpPr>
      <dsp:spPr>
        <a:xfrm>
          <a:off x="429815" y="85893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(дисциплина)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883430"/>
        <a:ext cx="5968422" cy="452844"/>
      </dsp:txXfrm>
    </dsp:sp>
    <dsp:sp modelId="{E0305BA2-A839-402C-882E-B934A9621DAC}">
      <dsp:nvSpPr>
        <dsp:cNvPr id="0" name=""/>
        <dsp:cNvSpPr/>
      </dsp:nvSpPr>
      <dsp:spPr>
        <a:xfrm>
          <a:off x="0" y="188097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41B04-C67A-4D06-BD30-A7D4A74742C5}">
      <dsp:nvSpPr>
        <dsp:cNvPr id="0" name=""/>
        <dsp:cNvSpPr/>
      </dsp:nvSpPr>
      <dsp:spPr>
        <a:xfrm>
          <a:off x="429815" y="163005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мультипәнаралық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мультидисциплиналы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1654550"/>
        <a:ext cx="5968422" cy="452844"/>
      </dsp:txXfrm>
    </dsp:sp>
    <dsp:sp modelId="{A9604AD4-835A-4E81-A396-C07621BA39F4}">
      <dsp:nvSpPr>
        <dsp:cNvPr id="0" name=""/>
        <dsp:cNvSpPr/>
      </dsp:nvSpPr>
      <dsp:spPr>
        <a:xfrm>
          <a:off x="0" y="265209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68BD0A-2745-48C0-AA21-4688E00F4E20}">
      <dsp:nvSpPr>
        <dsp:cNvPr id="0" name=""/>
        <dsp:cNvSpPr/>
      </dsp:nvSpPr>
      <dsp:spPr>
        <a:xfrm>
          <a:off x="429815" y="240117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плюрапәнаралық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плюрадисциплиналы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2425670"/>
        <a:ext cx="5968422" cy="452844"/>
      </dsp:txXfrm>
    </dsp:sp>
    <dsp:sp modelId="{42023F99-1794-4EAB-962B-DB1BC406525C}">
      <dsp:nvSpPr>
        <dsp:cNvPr id="0" name=""/>
        <dsp:cNvSpPr/>
      </dsp:nvSpPr>
      <dsp:spPr>
        <a:xfrm>
          <a:off x="0" y="342321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579C2-278E-4DC3-9F2B-D28374CC2685}">
      <dsp:nvSpPr>
        <dsp:cNvPr id="0" name=""/>
        <dsp:cNvSpPr/>
      </dsp:nvSpPr>
      <dsp:spPr>
        <a:xfrm>
          <a:off x="429815" y="317229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«дисциплина 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пәнаралық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3196790"/>
        <a:ext cx="5968422" cy="452844"/>
      </dsp:txXfrm>
    </dsp:sp>
    <dsp:sp modelId="{686EF459-1D4A-4118-AB5D-98A65D8A07D8}">
      <dsp:nvSpPr>
        <dsp:cNvPr id="0" name=""/>
        <dsp:cNvSpPr/>
      </dsp:nvSpPr>
      <dsp:spPr>
        <a:xfrm>
          <a:off x="0" y="4194332"/>
          <a:ext cx="8596312" cy="428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1B1C7-1E38-401C-972C-46BF2B5C1AC8}">
      <dsp:nvSpPr>
        <dsp:cNvPr id="0" name=""/>
        <dsp:cNvSpPr/>
      </dsp:nvSpPr>
      <dsp:spPr>
        <a:xfrm>
          <a:off x="429815" y="3943412"/>
          <a:ext cx="6017418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«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транспәнаралық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(</a:t>
          </a:r>
          <a:r>
            <a:rPr lang="ru-RU" sz="1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трансдисциплиналы</a:t>
          </a:r>
          <a:r>
            <a:rPr lang="ru-RU" sz="1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4313" y="3967910"/>
        <a:ext cx="5968422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B26C1-0B08-4FF7-83EC-928C146A7836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B14A5-79C0-4F28-AAD3-380026269FC8}">
      <dsp:nvSpPr>
        <dsp:cNvPr id="0" name=""/>
        <dsp:cNvSpPr/>
      </dsp:nvSpPr>
      <dsp:spPr>
        <a:xfrm>
          <a:off x="367668" y="242512"/>
          <a:ext cx="8176340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кәсіби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шеберлікті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меңгеруге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ұмтылу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7668" y="242512"/>
        <a:ext cx="8176340" cy="485334"/>
      </dsp:txXfrm>
    </dsp:sp>
    <dsp:sp modelId="{A54AD3A9-7184-4819-905F-FDBBDC7D6BE6}">
      <dsp:nvSpPr>
        <dsp:cNvPr id="0" name=""/>
        <dsp:cNvSpPr/>
      </dsp:nvSpPr>
      <dsp:spPr>
        <a:xfrm>
          <a:off x="64334" y="181845"/>
          <a:ext cx="606668" cy="6066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F1967-8823-42E3-8B90-B0FD1A9ECC48}">
      <dsp:nvSpPr>
        <dsp:cNvPr id="0" name=""/>
        <dsp:cNvSpPr/>
      </dsp:nvSpPr>
      <dsp:spPr>
        <a:xfrm>
          <a:off x="715445" y="970281"/>
          <a:ext cx="7828563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интеллектуалдық</a:t>
          </a:r>
          <a:endParaRPr lang="ru-RU" sz="1800" b="0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5445" y="970281"/>
        <a:ext cx="7828563" cy="485334"/>
      </dsp:txXfrm>
    </dsp:sp>
    <dsp:sp modelId="{24BE52F7-0285-42D3-9653-43382CE657FE}">
      <dsp:nvSpPr>
        <dsp:cNvPr id="0" name=""/>
        <dsp:cNvSpPr/>
      </dsp:nvSpPr>
      <dsp:spPr>
        <a:xfrm>
          <a:off x="412110" y="909614"/>
          <a:ext cx="606668" cy="6066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5ABD7-B874-4FF3-BD0E-7A65D401FFBB}">
      <dsp:nvSpPr>
        <dsp:cNvPr id="0" name=""/>
        <dsp:cNvSpPr/>
      </dsp:nvSpPr>
      <dsp:spPr>
        <a:xfrm>
          <a:off x="822184" y="1698051"/>
          <a:ext cx="7721824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зертханалық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жұмыстарды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орындау</a:t>
          </a:r>
          <a:endParaRPr lang="ru-RU" sz="1800" b="0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2184" y="1698051"/>
        <a:ext cx="7721824" cy="485334"/>
      </dsp:txXfrm>
    </dsp:sp>
    <dsp:sp modelId="{33F4EDF0-C47B-4E52-AB27-2A476B4FA83F}">
      <dsp:nvSpPr>
        <dsp:cNvPr id="0" name=""/>
        <dsp:cNvSpPr/>
      </dsp:nvSpPr>
      <dsp:spPr>
        <a:xfrm>
          <a:off x="518850" y="1637384"/>
          <a:ext cx="606668" cy="6066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BB6C39-E440-4E60-BD8A-98D6C96544B2}">
      <dsp:nvSpPr>
        <dsp:cNvPr id="0" name=""/>
        <dsp:cNvSpPr/>
      </dsp:nvSpPr>
      <dsp:spPr>
        <a:xfrm>
          <a:off x="715445" y="2425820"/>
          <a:ext cx="7828563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техникалық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және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анықтамалық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әдебиеттермен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істей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білу</a:t>
          </a:r>
          <a:endParaRPr lang="ru-RU" sz="1800" b="0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5445" y="2425820"/>
        <a:ext cx="7828563" cy="485334"/>
      </dsp:txXfrm>
    </dsp:sp>
    <dsp:sp modelId="{AD5870E1-A792-4175-92FE-844A8612C57E}">
      <dsp:nvSpPr>
        <dsp:cNvPr id="0" name=""/>
        <dsp:cNvSpPr/>
      </dsp:nvSpPr>
      <dsp:spPr>
        <a:xfrm>
          <a:off x="412110" y="2365153"/>
          <a:ext cx="606668" cy="6066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0D5220-F83C-431E-BD54-F0803B939F8B}">
      <dsp:nvSpPr>
        <dsp:cNvPr id="0" name=""/>
        <dsp:cNvSpPr/>
      </dsp:nvSpPr>
      <dsp:spPr>
        <a:xfrm>
          <a:off x="367668" y="3153589"/>
          <a:ext cx="8176340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қабілеттілік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пен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ойлауды</a:t>
          </a:r>
          <a:r>
            <a:rPr lang="ru-RU" sz="18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endParaRPr lang="ru-RU" sz="1800" b="0" i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7668" y="3153589"/>
        <a:ext cx="8176340" cy="485334"/>
      </dsp:txXfrm>
    </dsp:sp>
    <dsp:sp modelId="{D25359C9-7516-4C73-856F-DE8836BEEEBC}">
      <dsp:nvSpPr>
        <dsp:cNvPr id="0" name=""/>
        <dsp:cNvSpPr/>
      </dsp:nvSpPr>
      <dsp:spPr>
        <a:xfrm>
          <a:off x="64334" y="3092923"/>
          <a:ext cx="606668" cy="6066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38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8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8927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11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4401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72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695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64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32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1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0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6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55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6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01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C8AF-1023-4551-B47E-A5F9391E66B0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F0E650-CFB6-462D-83F8-C37E27043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07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36617"/>
            <a:ext cx="9144000" cy="1473345"/>
          </a:xfrm>
        </p:spPr>
        <p:txBody>
          <a:bodyPr>
            <a:normAutofit/>
          </a:bodyPr>
          <a:lstStyle/>
          <a:p>
            <a:pPr algn="ctr"/>
            <a:r>
              <a:rPr lang="kk-KZ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 </a:t>
            </a: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технологияларының мазмұны мен формалары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71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9780" y="383177"/>
            <a:ext cx="6385317" cy="1320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біліктілігін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75302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710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4509"/>
            <a:ext cx="8541327" cy="508245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саласындағы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интеграция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парадигма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сатысының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компетенттілік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концепциясының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қайшы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келмейді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орнындағы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үрдісіндегі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пәнаралықтық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біріктіруші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үрдісіндегі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сабақтастығы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тұтастығын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45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803563"/>
            <a:ext cx="7654636" cy="56227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интеграторлары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компонеттерінің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кету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асатын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әдейі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процессуалдық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аспектілерінің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тұтастығы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үйлесушілігінің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үрдісіндегі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интегративті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құрылымдардың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актуализациясы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таңдалған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саланы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меңзейді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8061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6" y="152401"/>
            <a:ext cx="8839201" cy="562278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мынаған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тіреледі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әдістемелерді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B529E9B-035C-F058-A6F7-6EF488232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8" y="1302326"/>
            <a:ext cx="9673669" cy="519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3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309" y="2116571"/>
            <a:ext cx="822267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үрдістерінің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байланыстылықты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реттейді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білімдерінің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сабақтастығын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жүйеге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741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854" y="475962"/>
            <a:ext cx="7148945" cy="103418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міндеттермен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дамытушылық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64933"/>
              </p:ext>
            </p:extLst>
          </p:nvPr>
        </p:nvGraphicFramePr>
        <p:xfrm>
          <a:off x="677863" y="1510146"/>
          <a:ext cx="9255846" cy="5140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10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807" y="38792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интеграциялауда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синтездеуді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білудің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Интеграция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мазмұнының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компонентінде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554"/>
              </p:ext>
            </p:extLst>
          </p:nvPr>
        </p:nvGraphicFramePr>
        <p:xfrm>
          <a:off x="665018" y="1981200"/>
          <a:ext cx="8631381" cy="4060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19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42564" cy="909493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көпжақты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гносеологиялық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шарттары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танымның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диалектикасын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түсіндіретін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практиканың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синтездері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60558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851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«интеграция»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ұғымдарының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контент-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063504"/>
              </p:ext>
            </p:extLst>
          </p:nvPr>
        </p:nvGraphicFramePr>
        <p:xfrm>
          <a:off x="571500" y="1025236"/>
          <a:ext cx="11049000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334">
                  <a:extLst>
                    <a:ext uri="{9D8B030D-6E8A-4147-A177-3AD203B41FA5}">
                      <a16:colId xmlns:a16="http://schemas.microsoft.com/office/drawing/2014/main" val="1029294319"/>
                    </a:ext>
                  </a:extLst>
                </a:gridCol>
                <a:gridCol w="8741666">
                  <a:extLst>
                    <a:ext uri="{9D8B030D-6E8A-4147-A177-3AD203B41FA5}">
                      <a16:colId xmlns:a16="http://schemas.microsoft.com/office/drawing/2014/main" val="421298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Зерттеген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ғалымдар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Ұғымдарға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сипаттама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564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9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Н.Д.Хмель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дүниетанымды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қалыптастырудың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тұтас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үдерісі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оқытудағы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сабақтастықпен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пәндерінің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бір-бірінің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байланысымен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етіледі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сабақтастықты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жүзеге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құбылысты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жан-жағынан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көруге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тұтас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алуға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береді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3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В.М.Лихач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Р.С.Туревич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Оқытудағы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түсініктер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ұғымдар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біліктіліктер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арасындағы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өзара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іске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мүмкіндігі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66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Б.Г.Ананьев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Ш.И.Ганелин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алушыларда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дамытуға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тірек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әртүрлі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құрылады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тақырыптың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идеялары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ашылады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білімдер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өзара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әрекет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етеді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нәтижесінде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білімдер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қалыптасады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3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А.А.Бейсенбаева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яғни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пәндерге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қасиеттерді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танымының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дәрежелігін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көрсетеді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дүниетанымдық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көзқарасының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орнықты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үдерісін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танытады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»;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Ғылымдар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интеграциясы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элементтерінің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қосылуы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емес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заңдылықтарын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тереңірек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түсінуге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беретіндей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дәрежеде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жаңаша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жүйеленген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ішкі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бірлігі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738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77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59497"/>
              </p:ext>
            </p:extLst>
          </p:nvPr>
        </p:nvGraphicFramePr>
        <p:xfrm>
          <a:off x="415637" y="221673"/>
          <a:ext cx="11485418" cy="63176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02872">
                  <a:extLst>
                    <a:ext uri="{9D8B030D-6E8A-4147-A177-3AD203B41FA5}">
                      <a16:colId xmlns:a16="http://schemas.microsoft.com/office/drawing/2014/main" val="2647724901"/>
                    </a:ext>
                  </a:extLst>
                </a:gridCol>
                <a:gridCol w="9282546">
                  <a:extLst>
                    <a:ext uri="{9D8B030D-6E8A-4147-A177-3AD203B41FA5}">
                      <a16:colId xmlns:a16="http://schemas.microsoft.com/office/drawing/2014/main" val="1782364259"/>
                    </a:ext>
                  </a:extLst>
                </a:gridCol>
              </a:tblGrid>
              <a:tr h="1413349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Б.Г.Ананьев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Оқытудағы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негіздерін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байланыстыру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барысында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студенттер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іс-әрекеттің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құбылыстары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жақында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бұрыннан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біліммен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байланыстыру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жүзеге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асырылады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пәннен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келесі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пәнге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ауысу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кезінде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атқарады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яғни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жүйесінде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пәннен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пәнге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т.б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әмбебап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60982"/>
                  </a:ext>
                </a:extLst>
              </a:tr>
              <a:tr h="1144813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Н.А.Оразахынова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пәндерден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барынша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күрделенсе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тиянақтала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түседі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аясымен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шектелмей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оны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пәндермен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байланыстыра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отырып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меңгеруге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оқушының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белгілі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пәннен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шеңберінің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кеңеюіне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пәндердің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мүмкіншілігін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білуі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9939"/>
                  </a:ext>
                </a:extLst>
              </a:tr>
              <a:tr h="65014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С.Н.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Жиенбаева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мазмұнындағы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сабақтастық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пәндік-мазмұнды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компоненттің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үздіксіз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атап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айтсақ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,: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кезеңде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тақырыбын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кеңейту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тереңдету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есебінен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деңгейдегі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базаны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20309"/>
                  </a:ext>
                </a:extLst>
              </a:tr>
              <a:tr h="839530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А.М.Мұханбетжанова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Ғылымның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интеграциясы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қиылысушы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өтпелі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ғылымның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болуында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байқалады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Ал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білімнің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неғұрлым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жалпылама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ұғымдарда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қағидаларда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теорияларда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тұжырымдарда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дүниенің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локальдық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бейнесін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құруда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дүниенің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бейнесін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жасауда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көрініс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табады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020196"/>
                  </a:ext>
                </a:extLst>
              </a:tr>
              <a:tr h="590780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Г.К.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Шолпанкулова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ғылымдар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арасындағы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интегративті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фактор бола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отырып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үдерісінің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қызметтері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негізінде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тұлғаның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гумандық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қарым-қатынасты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қалыптастырушылық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атқарады</a:t>
                      </a:r>
                      <a:r>
                        <a:rPr lang="ru-RU" sz="16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92185"/>
                  </a:ext>
                </a:extLst>
              </a:tr>
              <a:tr h="59078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Р.А.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Дәрменова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ғаламдық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біртұтастық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диалектикалық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заңдылықтарды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тұрғыда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жүйелі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түрде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қарастырып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бірлестік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негізде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мазмұндық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идеяға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жетелейтін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үдеріс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104620"/>
                  </a:ext>
                </a:extLst>
              </a:tr>
              <a:tr h="108827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Д.Ж.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Кішібаева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Пәнаралық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тұрғысынан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іс-әрекеттерді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төмендегідей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тапсырмаларды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орындаудан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тұрады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тапсырманы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құрастыру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бақылауды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өлшеуді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эксперименттерді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жүргізу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жүйенің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дамуын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болжау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іс-әрекетті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42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4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2836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өзгеріп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444256"/>
              </p:ext>
            </p:extLst>
          </p:nvPr>
        </p:nvGraphicFramePr>
        <p:xfrm>
          <a:off x="677863" y="1607127"/>
          <a:ext cx="8596312" cy="4710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745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8143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айналады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әрекетке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кәсіптік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дербестігін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дүниетанымдық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тығыз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85745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247</TotalTime>
  <Words>1100</Words>
  <Application>Microsoft Office PowerPoint</Application>
  <PresentationFormat>Широкоэкранный</PresentationFormat>
  <Paragraphs>60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Пәнаралық білім беру технологияларының мазмұны мен формалары</vt:lpstr>
      <vt:lpstr>Презентация PowerPoint</vt:lpstr>
      <vt:lpstr>Пәнаралық байланыс білімдік, тәрбиелік міндеттермен бірге дамытушылық міндетте атқарады:</vt:lpstr>
      <vt:lpstr>Білім мазмұнын интеграциялауда ғылыми таным қызметінің әдістері мен түрлерін синтездеуді білудің маңызы зор. Интеграция білім мазмұнының негізгі үш компонентінде көрініс табады: </vt:lpstr>
      <vt:lpstr>Пәнаралық байланыстың көпжақты гносеологиялық шарттары мен ғылыми танымның диалектикасын түсіндіретін ғылым мен практиканың синтездері  </vt:lpstr>
      <vt:lpstr>«Пәнаралық байланыс», «интеграция» ұғымдарының контент-талдауы</vt:lpstr>
      <vt:lpstr>Презентация PowerPoint</vt:lpstr>
      <vt:lpstr>Тарихи даму барысында пәнаралық байланыстың формалары мен құрылымы өзгеріп келеді.  </vt:lpstr>
      <vt:lpstr>Презентация PowerPoint</vt:lpstr>
      <vt:lpstr>Пәндерді байланыстыра оқыту арқылы білім сапасын көтеру, кәсіби біліктілігін жетілдіру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2. Пәнаралық білім беру технологияларының мазмұны мен формалары</dc:title>
  <dc:creator>User</dc:creator>
  <cp:lastModifiedBy>Ернар Оспанкулов</cp:lastModifiedBy>
  <cp:revision>20</cp:revision>
  <dcterms:created xsi:type="dcterms:W3CDTF">2023-10-05T05:15:30Z</dcterms:created>
  <dcterms:modified xsi:type="dcterms:W3CDTF">2023-11-06T06:07:45Z</dcterms:modified>
</cp:coreProperties>
</file>